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54" r:id="rId1"/>
  </p:sldMasterIdLst>
  <p:notesMasterIdLst>
    <p:notesMasterId r:id="rId82"/>
  </p:notesMasterIdLst>
  <p:sldIdLst>
    <p:sldId id="256" r:id="rId2"/>
    <p:sldId id="265" r:id="rId3"/>
    <p:sldId id="258" r:id="rId4"/>
    <p:sldId id="259" r:id="rId5"/>
    <p:sldId id="284" r:id="rId6"/>
    <p:sldId id="285" r:id="rId7"/>
    <p:sldId id="277" r:id="rId8"/>
    <p:sldId id="279" r:id="rId9"/>
    <p:sldId id="282" r:id="rId10"/>
    <p:sldId id="281" r:id="rId11"/>
    <p:sldId id="280" r:id="rId12"/>
    <p:sldId id="283" r:id="rId13"/>
    <p:sldId id="266" r:id="rId14"/>
    <p:sldId id="274" r:id="rId15"/>
    <p:sldId id="275" r:id="rId16"/>
    <p:sldId id="276" r:id="rId17"/>
    <p:sldId id="262" r:id="rId18"/>
    <p:sldId id="263" r:id="rId19"/>
    <p:sldId id="343" r:id="rId20"/>
    <p:sldId id="328" r:id="rId21"/>
    <p:sldId id="329" r:id="rId22"/>
    <p:sldId id="325" r:id="rId23"/>
    <p:sldId id="288" r:id="rId24"/>
    <p:sldId id="327" r:id="rId25"/>
    <p:sldId id="340" r:id="rId26"/>
    <p:sldId id="341" r:id="rId27"/>
    <p:sldId id="286" r:id="rId28"/>
    <p:sldId id="326" r:id="rId29"/>
    <p:sldId id="289" r:id="rId30"/>
    <p:sldId id="332" r:id="rId31"/>
    <p:sldId id="333" r:id="rId32"/>
    <p:sldId id="345" r:id="rId33"/>
    <p:sldId id="323" r:id="rId34"/>
    <p:sldId id="324" r:id="rId35"/>
    <p:sldId id="287" r:id="rId36"/>
    <p:sldId id="320" r:id="rId37"/>
    <p:sldId id="321" r:id="rId38"/>
    <p:sldId id="260" r:id="rId39"/>
    <p:sldId id="273" r:id="rId40"/>
    <p:sldId id="331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19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268" r:id="rId70"/>
    <p:sldId id="269" r:id="rId71"/>
    <p:sldId id="271" r:id="rId72"/>
    <p:sldId id="330" r:id="rId73"/>
    <p:sldId id="272" r:id="rId74"/>
    <p:sldId id="322" r:id="rId75"/>
    <p:sldId id="334" r:id="rId76"/>
    <p:sldId id="339" r:id="rId77"/>
    <p:sldId id="342" r:id="rId78"/>
    <p:sldId id="344" r:id="rId79"/>
    <p:sldId id="338" r:id="rId80"/>
    <p:sldId id="261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4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jpe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BB88C6-D6B0-4EEC-A714-5E81BA3D5525}" type="doc">
      <dgm:prSet loTypeId="urn:microsoft.com/office/officeart/2005/8/layout/vList4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E257F2C0-B327-49FC-AF45-B107DED4A310}">
      <dgm:prSet phldrT="[Text]"/>
      <dgm:spPr/>
      <dgm:t>
        <a:bodyPr/>
        <a:lstStyle/>
        <a:p>
          <a:pPr latinLnBrk="1"/>
          <a:r>
            <a:rPr lang="en-US" altLang="ko-KR" b="1" dirty="0" smtClean="0"/>
            <a:t>Outline</a:t>
          </a:r>
          <a:endParaRPr lang="ko-KR" altLang="en-US" b="1" dirty="0"/>
        </a:p>
      </dgm:t>
    </dgm:pt>
    <dgm:pt modelId="{48CA691C-F3F1-45A0-9540-991FD8A1F97D}" type="parTrans" cxnId="{34C90260-320C-4F1E-9C37-92617C39C680}">
      <dgm:prSet/>
      <dgm:spPr/>
      <dgm:t>
        <a:bodyPr/>
        <a:lstStyle/>
        <a:p>
          <a:pPr latinLnBrk="1"/>
          <a:endParaRPr lang="ko-KR" altLang="en-US"/>
        </a:p>
      </dgm:t>
    </dgm:pt>
    <dgm:pt modelId="{1D4BA230-D8EF-4565-8BC7-C0FDD64D4233}" type="sibTrans" cxnId="{34C90260-320C-4F1E-9C37-92617C39C680}">
      <dgm:prSet/>
      <dgm:spPr/>
      <dgm:t>
        <a:bodyPr/>
        <a:lstStyle/>
        <a:p>
          <a:pPr latinLnBrk="1"/>
          <a:endParaRPr lang="ko-KR" altLang="en-US"/>
        </a:p>
      </dgm:t>
    </dgm:pt>
    <dgm:pt modelId="{6A536515-6A9C-4DDA-A3BD-FF7EDAE8BADA}">
      <dgm:prSet phldrT="[Text]"/>
      <dgm:spPr/>
      <dgm:t>
        <a:bodyPr/>
        <a:lstStyle/>
        <a:p>
          <a:pPr latinLnBrk="1"/>
          <a:r>
            <a:rPr lang="en-US" altLang="ko-KR" b="1" dirty="0" smtClean="0"/>
            <a:t>Specification</a:t>
          </a:r>
          <a:endParaRPr lang="ko-KR" altLang="en-US" b="1" dirty="0"/>
        </a:p>
      </dgm:t>
    </dgm:pt>
    <dgm:pt modelId="{FD80FA05-C088-4634-B169-FE15710A2441}" type="parTrans" cxnId="{55C31896-FFDD-4077-B179-72A0EB87BE77}">
      <dgm:prSet/>
      <dgm:spPr/>
      <dgm:t>
        <a:bodyPr/>
        <a:lstStyle/>
        <a:p>
          <a:pPr latinLnBrk="1"/>
          <a:endParaRPr lang="ko-KR" altLang="en-US"/>
        </a:p>
      </dgm:t>
    </dgm:pt>
    <dgm:pt modelId="{B82AD5BC-0822-4023-A3EB-D667521B94D7}" type="sibTrans" cxnId="{55C31896-FFDD-4077-B179-72A0EB87BE77}">
      <dgm:prSet/>
      <dgm:spPr/>
      <dgm:t>
        <a:bodyPr/>
        <a:lstStyle/>
        <a:p>
          <a:pPr latinLnBrk="1"/>
          <a:endParaRPr lang="ko-KR" altLang="en-US"/>
        </a:p>
      </dgm:t>
    </dgm:pt>
    <dgm:pt modelId="{6F7769D9-F047-4E31-8FDB-198A8B61FADD}">
      <dgm:prSet phldrT="[Text]"/>
      <dgm:spPr/>
      <dgm:t>
        <a:bodyPr/>
        <a:lstStyle/>
        <a:p>
          <a:pPr latinLnBrk="1"/>
          <a:r>
            <a:rPr lang="en-US" altLang="ko-KR" b="1" dirty="0" smtClean="0"/>
            <a:t>Provides</a:t>
          </a:r>
          <a:endParaRPr lang="ko-KR" altLang="en-US" b="1" dirty="0"/>
        </a:p>
      </dgm:t>
    </dgm:pt>
    <dgm:pt modelId="{EDA30B02-AD6D-454A-8FD5-D25BA075155C}" type="parTrans" cxnId="{DD616139-E2E9-45A2-91ED-2F71D3EB6EC1}">
      <dgm:prSet/>
      <dgm:spPr/>
      <dgm:t>
        <a:bodyPr/>
        <a:lstStyle/>
        <a:p>
          <a:pPr latinLnBrk="1"/>
          <a:endParaRPr lang="ko-KR" altLang="en-US"/>
        </a:p>
      </dgm:t>
    </dgm:pt>
    <dgm:pt modelId="{8F90178D-139F-4CCC-8E69-938F6583ED99}" type="sibTrans" cxnId="{DD616139-E2E9-45A2-91ED-2F71D3EB6EC1}">
      <dgm:prSet/>
      <dgm:spPr/>
      <dgm:t>
        <a:bodyPr/>
        <a:lstStyle/>
        <a:p>
          <a:pPr latinLnBrk="1"/>
          <a:endParaRPr lang="ko-KR" altLang="en-US"/>
        </a:p>
      </dgm:t>
    </dgm:pt>
    <dgm:pt modelId="{A1236FAE-73D5-4C47-863D-A882128143F3}">
      <dgm:prSet phldrT="[Text]"/>
      <dgm:spPr/>
      <dgm:t>
        <a:bodyPr/>
        <a:lstStyle/>
        <a:p>
          <a:pPr latinLnBrk="1"/>
          <a:r>
            <a:rPr lang="en-US" altLang="ko-KR" dirty="0" smtClean="0"/>
            <a:t>Languages</a:t>
          </a:r>
          <a:endParaRPr lang="ko-KR" altLang="en-US" dirty="0"/>
        </a:p>
      </dgm:t>
    </dgm:pt>
    <dgm:pt modelId="{485AB4D7-C27F-414E-BAFD-DA22DDAABE7F}" type="parTrans" cxnId="{46B47464-1158-4FC8-9D24-4CE08B71A9E5}">
      <dgm:prSet/>
      <dgm:spPr/>
      <dgm:t>
        <a:bodyPr/>
        <a:lstStyle/>
        <a:p>
          <a:pPr latinLnBrk="1"/>
          <a:endParaRPr lang="ko-KR" altLang="en-US"/>
        </a:p>
      </dgm:t>
    </dgm:pt>
    <dgm:pt modelId="{792FE326-1A53-48AD-947F-98C9FFE0C0D0}" type="sibTrans" cxnId="{46B47464-1158-4FC8-9D24-4CE08B71A9E5}">
      <dgm:prSet/>
      <dgm:spPr/>
      <dgm:t>
        <a:bodyPr/>
        <a:lstStyle/>
        <a:p>
          <a:pPr latinLnBrk="1"/>
          <a:endParaRPr lang="ko-KR" altLang="en-US"/>
        </a:p>
      </dgm:t>
    </dgm:pt>
    <dgm:pt modelId="{DA32BE7F-79D4-4C55-B0F8-4EF67035AC23}">
      <dgm:prSet phldrT="[Text]"/>
      <dgm:spPr/>
      <dgm:t>
        <a:bodyPr/>
        <a:lstStyle/>
        <a:p>
          <a:pPr latinLnBrk="1"/>
          <a:r>
            <a:rPr lang="en-US" altLang="ko-KR" dirty="0" smtClean="0"/>
            <a:t>Like OOD</a:t>
          </a:r>
          <a:endParaRPr lang="ko-KR" altLang="en-US" dirty="0"/>
        </a:p>
      </dgm:t>
    </dgm:pt>
    <dgm:pt modelId="{D5805F05-58B5-4C36-8843-001010E004E8}" type="parTrans" cxnId="{D7DEFDE5-74CC-4CD7-8B11-BCF2C3528F44}">
      <dgm:prSet/>
      <dgm:spPr/>
      <dgm:t>
        <a:bodyPr/>
        <a:lstStyle/>
        <a:p>
          <a:pPr latinLnBrk="1"/>
          <a:endParaRPr lang="ko-KR" altLang="en-US"/>
        </a:p>
      </dgm:t>
    </dgm:pt>
    <dgm:pt modelId="{D27736E0-35FA-4FDB-8ABD-DEA8933FBD2C}" type="sibTrans" cxnId="{D7DEFDE5-74CC-4CD7-8B11-BCF2C3528F44}">
      <dgm:prSet/>
      <dgm:spPr/>
      <dgm:t>
        <a:bodyPr/>
        <a:lstStyle/>
        <a:p>
          <a:pPr latinLnBrk="1"/>
          <a:endParaRPr lang="ko-KR" altLang="en-US"/>
        </a:p>
      </dgm:t>
    </dgm:pt>
    <dgm:pt modelId="{624C31F0-C913-4C64-B35E-71D2AD6BF338}">
      <dgm:prSet phldrT="[Text]"/>
      <dgm:spPr/>
      <dgm:t>
        <a:bodyPr/>
        <a:lstStyle/>
        <a:p>
          <a:pPr latinLnBrk="1"/>
          <a:r>
            <a:rPr lang="en-US" altLang="ko-KR" dirty="0" smtClean="0"/>
            <a:t>Documents</a:t>
          </a:r>
          <a:endParaRPr lang="ko-KR" altLang="en-US" dirty="0"/>
        </a:p>
      </dgm:t>
    </dgm:pt>
    <dgm:pt modelId="{ACCEB9DD-9F7D-420D-84A5-D2725AA0393A}" type="parTrans" cxnId="{9A426736-6554-42E4-9D8B-C62E3276739B}">
      <dgm:prSet/>
      <dgm:spPr/>
      <dgm:t>
        <a:bodyPr/>
        <a:lstStyle/>
        <a:p>
          <a:pPr latinLnBrk="1"/>
          <a:endParaRPr lang="ko-KR" altLang="en-US"/>
        </a:p>
      </dgm:t>
    </dgm:pt>
    <dgm:pt modelId="{D11D45B4-64F3-4710-8AC5-6EA850EE7B60}" type="sibTrans" cxnId="{9A426736-6554-42E4-9D8B-C62E3276739B}">
      <dgm:prSet/>
      <dgm:spPr/>
      <dgm:t>
        <a:bodyPr/>
        <a:lstStyle/>
        <a:p>
          <a:pPr latinLnBrk="1"/>
          <a:endParaRPr lang="ko-KR" altLang="en-US"/>
        </a:p>
      </dgm:t>
    </dgm:pt>
    <dgm:pt modelId="{F8DF993B-5F29-4C49-8CB2-598B6F7C8879}">
      <dgm:prSet phldrT="[Text]"/>
      <dgm:spPr/>
      <dgm:t>
        <a:bodyPr/>
        <a:lstStyle/>
        <a:p>
          <a:pPr latinLnBrk="1"/>
          <a:r>
            <a:rPr lang="en-US" altLang="ko-KR" dirty="0" smtClean="0"/>
            <a:t>Examples</a:t>
          </a:r>
          <a:endParaRPr lang="ko-KR" altLang="en-US" dirty="0"/>
        </a:p>
      </dgm:t>
    </dgm:pt>
    <dgm:pt modelId="{4351BF15-1055-4D0F-BF6C-C23937D3D582}" type="sibTrans" cxnId="{A644D0A6-D32D-45E8-AC80-0954B5DE8EDD}">
      <dgm:prSet/>
      <dgm:spPr/>
      <dgm:t>
        <a:bodyPr/>
        <a:lstStyle/>
        <a:p>
          <a:pPr latinLnBrk="1"/>
          <a:endParaRPr lang="ko-KR" altLang="en-US"/>
        </a:p>
      </dgm:t>
    </dgm:pt>
    <dgm:pt modelId="{EAD8B8F2-6A4C-4D6E-93B2-3173DC43B114}" type="parTrans" cxnId="{A644D0A6-D32D-45E8-AC80-0954B5DE8EDD}">
      <dgm:prSet/>
      <dgm:spPr/>
      <dgm:t>
        <a:bodyPr/>
        <a:lstStyle/>
        <a:p>
          <a:pPr latinLnBrk="1"/>
          <a:endParaRPr lang="ko-KR" altLang="en-US"/>
        </a:p>
      </dgm:t>
    </dgm:pt>
    <dgm:pt modelId="{8117E364-CD6C-4AAE-ABAD-B369D090B924}">
      <dgm:prSet phldrT="[Text]"/>
      <dgm:spPr/>
      <dgm:t>
        <a:bodyPr/>
        <a:lstStyle/>
        <a:p>
          <a:pPr latinLnBrk="1"/>
          <a:r>
            <a:rPr lang="en-US" altLang="ko-KR" dirty="0" smtClean="0"/>
            <a:t>GitHub</a:t>
          </a:r>
          <a:endParaRPr lang="ko-KR" altLang="en-US" dirty="0"/>
        </a:p>
      </dgm:t>
    </dgm:pt>
    <dgm:pt modelId="{9D108AAD-C721-4232-96AC-4F154987E86A}" type="parTrans" cxnId="{3CFF664C-5C0A-4282-B431-1AF70FD66162}">
      <dgm:prSet/>
      <dgm:spPr/>
      <dgm:t>
        <a:bodyPr/>
        <a:lstStyle/>
        <a:p>
          <a:pPr latinLnBrk="1"/>
          <a:endParaRPr lang="ko-KR" altLang="en-US"/>
        </a:p>
      </dgm:t>
    </dgm:pt>
    <dgm:pt modelId="{FCE0CA28-8D03-4543-9AE2-CF7C471A384F}" type="sibTrans" cxnId="{3CFF664C-5C0A-4282-B431-1AF70FD66162}">
      <dgm:prSet/>
      <dgm:spPr/>
      <dgm:t>
        <a:bodyPr/>
        <a:lstStyle/>
        <a:p>
          <a:pPr latinLnBrk="1"/>
          <a:endParaRPr lang="ko-KR" altLang="en-US"/>
        </a:p>
      </dgm:t>
    </dgm:pt>
    <dgm:pt modelId="{E8DDB4FE-D7AF-45F6-9901-34A446F33659}">
      <dgm:prSet/>
      <dgm:spPr/>
      <dgm:t>
        <a:bodyPr/>
        <a:lstStyle/>
        <a:p>
          <a:pPr latinLnBrk="1"/>
          <a:r>
            <a:rPr lang="en-US" altLang="ko-KR" dirty="0" smtClean="0"/>
            <a:t>Message Protocol</a:t>
          </a:r>
          <a:endParaRPr lang="ko-KR" altLang="en-US" b="1" dirty="0"/>
        </a:p>
      </dgm:t>
    </dgm:pt>
    <dgm:pt modelId="{B88396A9-34B1-4A99-B137-DDE2129074D3}" type="parTrans" cxnId="{5A41CA28-3633-40E3-9663-5E1ECBD9DE03}">
      <dgm:prSet/>
      <dgm:spPr/>
      <dgm:t>
        <a:bodyPr/>
        <a:lstStyle/>
        <a:p>
          <a:pPr latinLnBrk="1"/>
          <a:endParaRPr lang="ko-KR" altLang="en-US"/>
        </a:p>
      </dgm:t>
    </dgm:pt>
    <dgm:pt modelId="{D11EBA62-A2AE-4E5F-B7D6-C0BF5737C8E0}" type="sibTrans" cxnId="{5A41CA28-3633-40E3-9663-5E1ECBD9DE03}">
      <dgm:prSet/>
      <dgm:spPr/>
      <dgm:t>
        <a:bodyPr/>
        <a:lstStyle/>
        <a:p>
          <a:pPr latinLnBrk="1"/>
          <a:endParaRPr lang="ko-KR" altLang="en-US"/>
        </a:p>
      </dgm:t>
    </dgm:pt>
    <dgm:pt modelId="{2C00B47A-3BBB-4D73-8271-6FFA21D6C328}">
      <dgm:prSet/>
      <dgm:spPr/>
      <dgm:t>
        <a:bodyPr/>
        <a:lstStyle/>
        <a:p>
          <a:pPr latinLnBrk="1"/>
          <a:r>
            <a:rPr lang="en-US" altLang="ko-KR" dirty="0" smtClean="0"/>
            <a:t>Purpose</a:t>
          </a:r>
          <a:endParaRPr lang="ko-KR" altLang="en-US" b="1" dirty="0"/>
        </a:p>
      </dgm:t>
    </dgm:pt>
    <dgm:pt modelId="{46271FB2-39C1-480E-923F-67658C63B665}" type="parTrans" cxnId="{99C6F11B-FAED-44B1-BA52-8506D16396BC}">
      <dgm:prSet/>
      <dgm:spPr/>
      <dgm:t>
        <a:bodyPr/>
        <a:lstStyle/>
        <a:p>
          <a:endParaRPr lang="en-US"/>
        </a:p>
      </dgm:t>
    </dgm:pt>
    <dgm:pt modelId="{EB6FD201-70BE-468F-987E-C1BCEF3F6A8A}" type="sibTrans" cxnId="{99C6F11B-FAED-44B1-BA52-8506D16396BC}">
      <dgm:prSet/>
      <dgm:spPr/>
      <dgm:t>
        <a:bodyPr/>
        <a:lstStyle/>
        <a:p>
          <a:endParaRPr lang="en-US"/>
        </a:p>
      </dgm:t>
    </dgm:pt>
    <dgm:pt modelId="{7637E818-D73B-4F6F-8322-67925BC314C0}">
      <dgm:prSet phldrT="[Text]"/>
      <dgm:spPr/>
      <dgm:t>
        <a:bodyPr/>
        <a:lstStyle/>
        <a:p>
          <a:pPr latinLnBrk="1"/>
          <a:r>
            <a:rPr lang="en-US" altLang="ko-KR" dirty="0" smtClean="0"/>
            <a:t>Modules</a:t>
          </a:r>
          <a:endParaRPr lang="ko-KR" altLang="en-US" dirty="0"/>
        </a:p>
      </dgm:t>
    </dgm:pt>
    <dgm:pt modelId="{32EDE43A-48EE-4A7F-8275-0BDCF2B518B1}" type="parTrans" cxnId="{908E98A0-536B-4080-99A7-430F5D9853F1}">
      <dgm:prSet/>
      <dgm:spPr/>
    </dgm:pt>
    <dgm:pt modelId="{95414866-9DA0-4474-A6BC-DBDFA6630634}" type="sibTrans" cxnId="{908E98A0-536B-4080-99A7-430F5D9853F1}">
      <dgm:prSet/>
      <dgm:spPr/>
    </dgm:pt>
    <dgm:pt modelId="{3F491685-4FED-4F79-8498-22FCC31FEA07}">
      <dgm:prSet phldrT="[Text]"/>
      <dgm:spPr/>
      <dgm:t>
        <a:bodyPr/>
        <a:lstStyle/>
        <a:p>
          <a:pPr latinLnBrk="1"/>
          <a:r>
            <a:rPr lang="en-US" altLang="ko-KR" dirty="0" smtClean="0"/>
            <a:t>Utilization</a:t>
          </a:r>
          <a:endParaRPr lang="ko-KR" altLang="en-US" dirty="0"/>
        </a:p>
      </dgm:t>
    </dgm:pt>
    <dgm:pt modelId="{8C7506CE-E860-41A3-B56F-223CD5380C3A}" type="parTrans" cxnId="{3F635E9F-D2BD-439F-89A8-080D596BAC9B}">
      <dgm:prSet/>
      <dgm:spPr/>
    </dgm:pt>
    <dgm:pt modelId="{C5EB52A8-8FF3-4B4F-8DD8-8828B80EF447}" type="sibTrans" cxnId="{3F635E9F-D2BD-439F-89A8-080D596BAC9B}">
      <dgm:prSet/>
      <dgm:spPr/>
    </dgm:pt>
    <dgm:pt modelId="{3A0D5CA4-A458-4D53-9F79-398CF3C9339A}" type="pres">
      <dgm:prSet presAssocID="{B9BB88C6-D6B0-4EEC-A714-5E81BA3D552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7F1B9F-6F3F-4C06-AB53-2547A0C01587}" type="pres">
      <dgm:prSet presAssocID="{E257F2C0-B327-49FC-AF45-B107DED4A310}" presName="comp" presStyleCnt="0"/>
      <dgm:spPr/>
      <dgm:t>
        <a:bodyPr/>
        <a:lstStyle/>
        <a:p>
          <a:endParaRPr lang="en-US"/>
        </a:p>
      </dgm:t>
    </dgm:pt>
    <dgm:pt modelId="{0F0DA5A6-F942-4A3F-8FC8-77DD2FAE74C3}" type="pres">
      <dgm:prSet presAssocID="{E257F2C0-B327-49FC-AF45-B107DED4A310}" presName="box" presStyleLbl="node1" presStyleIdx="0" presStyleCnt="3" custLinFactNeighborX="-7580" custLinFactNeighborY="-3089"/>
      <dgm:spPr/>
      <dgm:t>
        <a:bodyPr/>
        <a:lstStyle/>
        <a:p>
          <a:pPr latinLnBrk="1"/>
          <a:endParaRPr lang="ko-KR" altLang="en-US"/>
        </a:p>
      </dgm:t>
    </dgm:pt>
    <dgm:pt modelId="{357C26FE-AB6E-4A16-8E4D-3D4B617AC47B}" type="pres">
      <dgm:prSet presAssocID="{E257F2C0-B327-49FC-AF45-B107DED4A310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DBC43E29-EC70-4C2D-B36B-F8B1B8A16A4E}" type="pres">
      <dgm:prSet presAssocID="{E257F2C0-B327-49FC-AF45-B107DED4A310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668121-1288-49A1-9173-5C5982DFF41D}" type="pres">
      <dgm:prSet presAssocID="{1D4BA230-D8EF-4565-8BC7-C0FDD64D4233}" presName="spacer" presStyleCnt="0"/>
      <dgm:spPr/>
      <dgm:t>
        <a:bodyPr/>
        <a:lstStyle/>
        <a:p>
          <a:endParaRPr lang="en-US"/>
        </a:p>
      </dgm:t>
    </dgm:pt>
    <dgm:pt modelId="{D390A7CA-7ABE-4D46-8852-B09330607FC7}" type="pres">
      <dgm:prSet presAssocID="{6A536515-6A9C-4DDA-A3BD-FF7EDAE8BADA}" presName="comp" presStyleCnt="0"/>
      <dgm:spPr/>
      <dgm:t>
        <a:bodyPr/>
        <a:lstStyle/>
        <a:p>
          <a:endParaRPr lang="en-US"/>
        </a:p>
      </dgm:t>
    </dgm:pt>
    <dgm:pt modelId="{8C1D184F-6AD7-438E-BCA9-4EDBAB1635F0}" type="pres">
      <dgm:prSet presAssocID="{6A536515-6A9C-4DDA-A3BD-FF7EDAE8BADA}" presName="box" presStyleLbl="node1" presStyleIdx="1" presStyleCnt="3" custLinFactNeighborX="-6357" custLinFactNeighborY="2317"/>
      <dgm:spPr/>
      <dgm:t>
        <a:bodyPr/>
        <a:lstStyle/>
        <a:p>
          <a:pPr latinLnBrk="1"/>
          <a:endParaRPr lang="ko-KR" altLang="en-US"/>
        </a:p>
      </dgm:t>
    </dgm:pt>
    <dgm:pt modelId="{6C505080-7649-4046-BE2C-748A4CBE8066}" type="pres">
      <dgm:prSet presAssocID="{6A536515-6A9C-4DDA-A3BD-FF7EDAE8BADA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46697370-77AC-4F8F-A51A-4EBE10BFF6E2}" type="pres">
      <dgm:prSet presAssocID="{6A536515-6A9C-4DDA-A3BD-FF7EDAE8BADA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294F2D-B74D-494F-9C92-969BAED2A13F}" type="pres">
      <dgm:prSet presAssocID="{B82AD5BC-0822-4023-A3EB-D667521B94D7}" presName="spacer" presStyleCnt="0"/>
      <dgm:spPr/>
      <dgm:t>
        <a:bodyPr/>
        <a:lstStyle/>
        <a:p>
          <a:endParaRPr lang="en-US"/>
        </a:p>
      </dgm:t>
    </dgm:pt>
    <dgm:pt modelId="{E824AA75-F9B1-4CCC-A11B-D008263813DC}" type="pres">
      <dgm:prSet presAssocID="{6F7769D9-F047-4E31-8FDB-198A8B61FADD}" presName="comp" presStyleCnt="0"/>
      <dgm:spPr/>
      <dgm:t>
        <a:bodyPr/>
        <a:lstStyle/>
        <a:p>
          <a:endParaRPr lang="en-US"/>
        </a:p>
      </dgm:t>
    </dgm:pt>
    <dgm:pt modelId="{19FFCAFB-668A-4665-B171-99E21307EB02}" type="pres">
      <dgm:prSet presAssocID="{6F7769D9-F047-4E31-8FDB-198A8B61FADD}" presName="box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4A1ADAC8-999F-43EF-8DAA-9E64EF9FB28A}" type="pres">
      <dgm:prSet presAssocID="{6F7769D9-F047-4E31-8FDB-198A8B61FADD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F0F7DC14-E296-408B-9D27-F5A5CB0E2479}" type="pres">
      <dgm:prSet presAssocID="{6F7769D9-F047-4E31-8FDB-198A8B61FADD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90A82A7-4F89-4C05-8359-5B95260760C3}" type="presOf" srcId="{E8DDB4FE-D7AF-45F6-9901-34A446F33659}" destId="{46697370-77AC-4F8F-A51A-4EBE10BFF6E2}" srcOrd="1" destOrd="1" presId="urn:microsoft.com/office/officeart/2005/8/layout/vList4"/>
    <dgm:cxn modelId="{457D4CA9-BE71-461E-8F09-93C03646BBD2}" type="presOf" srcId="{F8DF993B-5F29-4C49-8CB2-598B6F7C8879}" destId="{F0F7DC14-E296-408B-9D27-F5A5CB0E2479}" srcOrd="1" destOrd="2" presId="urn:microsoft.com/office/officeart/2005/8/layout/vList4"/>
    <dgm:cxn modelId="{538C5EF2-6C24-4EBC-92DF-BF7ABDE50997}" type="presOf" srcId="{6A536515-6A9C-4DDA-A3BD-FF7EDAE8BADA}" destId="{8C1D184F-6AD7-438E-BCA9-4EDBAB1635F0}" srcOrd="0" destOrd="0" presId="urn:microsoft.com/office/officeart/2005/8/layout/vList4"/>
    <dgm:cxn modelId="{D475700A-7317-4D49-B369-665C9F9A6938}" type="presOf" srcId="{2C00B47A-3BBB-4D73-8271-6FFA21D6C328}" destId="{DBC43E29-EC70-4C2D-B36B-F8B1B8A16A4E}" srcOrd="1" destOrd="1" presId="urn:microsoft.com/office/officeart/2005/8/layout/vList4"/>
    <dgm:cxn modelId="{8D7FFEC3-613B-4F5F-BAF3-8CAE0D5FDCF0}" type="presOf" srcId="{6F7769D9-F047-4E31-8FDB-198A8B61FADD}" destId="{F0F7DC14-E296-408B-9D27-F5A5CB0E2479}" srcOrd="1" destOrd="0" presId="urn:microsoft.com/office/officeart/2005/8/layout/vList4"/>
    <dgm:cxn modelId="{5A41CA28-3633-40E3-9663-5E1ECBD9DE03}" srcId="{6A536515-6A9C-4DDA-A3BD-FF7EDAE8BADA}" destId="{E8DDB4FE-D7AF-45F6-9901-34A446F33659}" srcOrd="0" destOrd="0" parTransId="{B88396A9-34B1-4A99-B137-DDE2129074D3}" sibTransId="{D11EBA62-A2AE-4E5F-B7D6-C0BF5737C8E0}"/>
    <dgm:cxn modelId="{DD616139-E2E9-45A2-91ED-2F71D3EB6EC1}" srcId="{B9BB88C6-D6B0-4EEC-A714-5E81BA3D5525}" destId="{6F7769D9-F047-4E31-8FDB-198A8B61FADD}" srcOrd="2" destOrd="0" parTransId="{EDA30B02-AD6D-454A-8FD5-D25BA075155C}" sibTransId="{8F90178D-139F-4CCC-8E69-938F6583ED99}"/>
    <dgm:cxn modelId="{027A0A1B-1B2F-4C16-8356-331B5F15F98B}" type="presOf" srcId="{624C31F0-C913-4C64-B35E-71D2AD6BF338}" destId="{19FFCAFB-668A-4665-B171-99E21307EB02}" srcOrd="0" destOrd="1" presId="urn:microsoft.com/office/officeart/2005/8/layout/vList4"/>
    <dgm:cxn modelId="{B1ACDBC4-442B-4343-A49F-9FC6D59D7B0A}" type="presOf" srcId="{F8DF993B-5F29-4C49-8CB2-598B6F7C8879}" destId="{19FFCAFB-668A-4665-B171-99E21307EB02}" srcOrd="0" destOrd="2" presId="urn:microsoft.com/office/officeart/2005/8/layout/vList4"/>
    <dgm:cxn modelId="{55C31896-FFDD-4077-B179-72A0EB87BE77}" srcId="{B9BB88C6-D6B0-4EEC-A714-5E81BA3D5525}" destId="{6A536515-6A9C-4DDA-A3BD-FF7EDAE8BADA}" srcOrd="1" destOrd="0" parTransId="{FD80FA05-C088-4634-B169-FE15710A2441}" sibTransId="{B82AD5BC-0822-4023-A3EB-D667521B94D7}"/>
    <dgm:cxn modelId="{54FB7989-B04B-4DAD-A132-928068564477}" type="presOf" srcId="{3F491685-4FED-4F79-8498-22FCC31FEA07}" destId="{8C1D184F-6AD7-438E-BCA9-4EDBAB1635F0}" srcOrd="0" destOrd="3" presId="urn:microsoft.com/office/officeart/2005/8/layout/vList4"/>
    <dgm:cxn modelId="{46B47464-1158-4FC8-9D24-4CE08B71A9E5}" srcId="{E257F2C0-B327-49FC-AF45-B107DED4A310}" destId="{A1236FAE-73D5-4C47-863D-A882128143F3}" srcOrd="2" destOrd="0" parTransId="{485AB4D7-C27F-414E-BAFD-DA22DDAABE7F}" sibTransId="{792FE326-1A53-48AD-947F-98C9FFE0C0D0}"/>
    <dgm:cxn modelId="{D7DEFDE5-74CC-4CD7-8B11-BCF2C3528F44}" srcId="{6A536515-6A9C-4DDA-A3BD-FF7EDAE8BADA}" destId="{DA32BE7F-79D4-4C55-B0F8-4EF67035AC23}" srcOrd="1" destOrd="0" parTransId="{D5805F05-58B5-4C36-8843-001010E004E8}" sibTransId="{D27736E0-35FA-4FDB-8ABD-DEA8933FBD2C}"/>
    <dgm:cxn modelId="{5A483AC6-362D-4123-A1B2-31AD5C2E431A}" type="presOf" srcId="{E8DDB4FE-D7AF-45F6-9901-34A446F33659}" destId="{8C1D184F-6AD7-438E-BCA9-4EDBAB1635F0}" srcOrd="0" destOrd="1" presId="urn:microsoft.com/office/officeart/2005/8/layout/vList4"/>
    <dgm:cxn modelId="{729DA466-3017-4679-A424-172CB50B904E}" type="presOf" srcId="{8117E364-CD6C-4AAE-ABAD-B369D090B924}" destId="{19FFCAFB-668A-4665-B171-99E21307EB02}" srcOrd="0" destOrd="3" presId="urn:microsoft.com/office/officeart/2005/8/layout/vList4"/>
    <dgm:cxn modelId="{34C90260-320C-4F1E-9C37-92617C39C680}" srcId="{B9BB88C6-D6B0-4EEC-A714-5E81BA3D5525}" destId="{E257F2C0-B327-49FC-AF45-B107DED4A310}" srcOrd="0" destOrd="0" parTransId="{48CA691C-F3F1-45A0-9540-991FD8A1F97D}" sibTransId="{1D4BA230-D8EF-4565-8BC7-C0FDD64D4233}"/>
    <dgm:cxn modelId="{28657BE0-0805-4654-96A0-5A0B9A3862D9}" type="presOf" srcId="{7637E818-D73B-4F6F-8322-67925BC314C0}" destId="{DBC43E29-EC70-4C2D-B36B-F8B1B8A16A4E}" srcOrd="1" destOrd="2" presId="urn:microsoft.com/office/officeart/2005/8/layout/vList4"/>
    <dgm:cxn modelId="{9FFAD16F-7AFF-4224-B477-23A4A53942B6}" type="presOf" srcId="{3F491685-4FED-4F79-8498-22FCC31FEA07}" destId="{46697370-77AC-4F8F-A51A-4EBE10BFF6E2}" srcOrd="1" destOrd="3" presId="urn:microsoft.com/office/officeart/2005/8/layout/vList4"/>
    <dgm:cxn modelId="{3CFF664C-5C0A-4282-B431-1AF70FD66162}" srcId="{6F7769D9-F047-4E31-8FDB-198A8B61FADD}" destId="{8117E364-CD6C-4AAE-ABAD-B369D090B924}" srcOrd="2" destOrd="0" parTransId="{9D108AAD-C721-4232-96AC-4F154987E86A}" sibTransId="{FCE0CA28-8D03-4543-9AE2-CF7C471A384F}"/>
    <dgm:cxn modelId="{DFD105BA-1639-44F0-ABDC-D83FAF3BD631}" type="presOf" srcId="{B9BB88C6-D6B0-4EEC-A714-5E81BA3D5525}" destId="{3A0D5CA4-A458-4D53-9F79-398CF3C9339A}" srcOrd="0" destOrd="0" presId="urn:microsoft.com/office/officeart/2005/8/layout/vList4"/>
    <dgm:cxn modelId="{35DB2D83-E86E-4B6A-9B50-E83C324A082E}" type="presOf" srcId="{7637E818-D73B-4F6F-8322-67925BC314C0}" destId="{0F0DA5A6-F942-4A3F-8FC8-77DD2FAE74C3}" srcOrd="0" destOrd="2" presId="urn:microsoft.com/office/officeart/2005/8/layout/vList4"/>
    <dgm:cxn modelId="{617F33E2-A6CA-44DC-B02D-65461E92EAB9}" type="presOf" srcId="{DA32BE7F-79D4-4C55-B0F8-4EF67035AC23}" destId="{8C1D184F-6AD7-438E-BCA9-4EDBAB1635F0}" srcOrd="0" destOrd="2" presId="urn:microsoft.com/office/officeart/2005/8/layout/vList4"/>
    <dgm:cxn modelId="{99C6F11B-FAED-44B1-BA52-8506D16396BC}" srcId="{E257F2C0-B327-49FC-AF45-B107DED4A310}" destId="{2C00B47A-3BBB-4D73-8271-6FFA21D6C328}" srcOrd="0" destOrd="0" parTransId="{46271FB2-39C1-480E-923F-67658C63B665}" sibTransId="{EB6FD201-70BE-468F-987E-C1BCEF3F6A8A}"/>
    <dgm:cxn modelId="{6847AD8B-B09D-48DB-B721-ED3ADAB2E7A2}" type="presOf" srcId="{E257F2C0-B327-49FC-AF45-B107DED4A310}" destId="{0F0DA5A6-F942-4A3F-8FC8-77DD2FAE74C3}" srcOrd="0" destOrd="0" presId="urn:microsoft.com/office/officeart/2005/8/layout/vList4"/>
    <dgm:cxn modelId="{D5FA54E9-19F8-4EED-8000-44705A7EA394}" type="presOf" srcId="{6A536515-6A9C-4DDA-A3BD-FF7EDAE8BADA}" destId="{46697370-77AC-4F8F-A51A-4EBE10BFF6E2}" srcOrd="1" destOrd="0" presId="urn:microsoft.com/office/officeart/2005/8/layout/vList4"/>
    <dgm:cxn modelId="{9CC1F88A-F0DB-4C0C-8E43-BE569A38DDC9}" type="presOf" srcId="{2C00B47A-3BBB-4D73-8271-6FFA21D6C328}" destId="{0F0DA5A6-F942-4A3F-8FC8-77DD2FAE74C3}" srcOrd="0" destOrd="1" presId="urn:microsoft.com/office/officeart/2005/8/layout/vList4"/>
    <dgm:cxn modelId="{9A426736-6554-42E4-9D8B-C62E3276739B}" srcId="{6F7769D9-F047-4E31-8FDB-198A8B61FADD}" destId="{624C31F0-C913-4C64-B35E-71D2AD6BF338}" srcOrd="0" destOrd="0" parTransId="{ACCEB9DD-9F7D-420D-84A5-D2725AA0393A}" sibTransId="{D11D45B4-64F3-4710-8AC5-6EA850EE7B60}"/>
    <dgm:cxn modelId="{7FEFABA7-51C9-4BBE-B3FC-4B00A5FBF7E9}" type="presOf" srcId="{DA32BE7F-79D4-4C55-B0F8-4EF67035AC23}" destId="{46697370-77AC-4F8F-A51A-4EBE10BFF6E2}" srcOrd="1" destOrd="2" presId="urn:microsoft.com/office/officeart/2005/8/layout/vList4"/>
    <dgm:cxn modelId="{A644D0A6-D32D-45E8-AC80-0954B5DE8EDD}" srcId="{6F7769D9-F047-4E31-8FDB-198A8B61FADD}" destId="{F8DF993B-5F29-4C49-8CB2-598B6F7C8879}" srcOrd="1" destOrd="0" parTransId="{EAD8B8F2-6A4C-4D6E-93B2-3173DC43B114}" sibTransId="{4351BF15-1055-4D0F-BF6C-C23937D3D582}"/>
    <dgm:cxn modelId="{3F635E9F-D2BD-439F-89A8-080D596BAC9B}" srcId="{6A536515-6A9C-4DDA-A3BD-FF7EDAE8BADA}" destId="{3F491685-4FED-4F79-8498-22FCC31FEA07}" srcOrd="2" destOrd="0" parTransId="{8C7506CE-E860-41A3-B56F-223CD5380C3A}" sibTransId="{C5EB52A8-8FF3-4B4F-8DD8-8828B80EF447}"/>
    <dgm:cxn modelId="{AEADD1C7-7E2C-433B-80C7-568B520F962A}" type="presOf" srcId="{E257F2C0-B327-49FC-AF45-B107DED4A310}" destId="{DBC43E29-EC70-4C2D-B36B-F8B1B8A16A4E}" srcOrd="1" destOrd="0" presId="urn:microsoft.com/office/officeart/2005/8/layout/vList4"/>
    <dgm:cxn modelId="{3E2489C0-A461-4824-8E61-E496B3E2A46E}" type="presOf" srcId="{A1236FAE-73D5-4C47-863D-A882128143F3}" destId="{0F0DA5A6-F942-4A3F-8FC8-77DD2FAE74C3}" srcOrd="0" destOrd="3" presId="urn:microsoft.com/office/officeart/2005/8/layout/vList4"/>
    <dgm:cxn modelId="{E4A88E24-79E4-4DF5-AD01-9891B3518EA7}" type="presOf" srcId="{8117E364-CD6C-4AAE-ABAD-B369D090B924}" destId="{F0F7DC14-E296-408B-9D27-F5A5CB0E2479}" srcOrd="1" destOrd="3" presId="urn:microsoft.com/office/officeart/2005/8/layout/vList4"/>
    <dgm:cxn modelId="{3CCD238D-3FCB-41CF-8D4D-21DC5E4B04D0}" type="presOf" srcId="{A1236FAE-73D5-4C47-863D-A882128143F3}" destId="{DBC43E29-EC70-4C2D-B36B-F8B1B8A16A4E}" srcOrd="1" destOrd="3" presId="urn:microsoft.com/office/officeart/2005/8/layout/vList4"/>
    <dgm:cxn modelId="{908E98A0-536B-4080-99A7-430F5D9853F1}" srcId="{E257F2C0-B327-49FC-AF45-B107DED4A310}" destId="{7637E818-D73B-4F6F-8322-67925BC314C0}" srcOrd="1" destOrd="0" parTransId="{32EDE43A-48EE-4A7F-8275-0BDCF2B518B1}" sibTransId="{95414866-9DA0-4474-A6BC-DBDFA6630634}"/>
    <dgm:cxn modelId="{DDDFC2B2-8008-41B1-9436-DBD9A07F0A02}" type="presOf" srcId="{6F7769D9-F047-4E31-8FDB-198A8B61FADD}" destId="{19FFCAFB-668A-4665-B171-99E21307EB02}" srcOrd="0" destOrd="0" presId="urn:microsoft.com/office/officeart/2005/8/layout/vList4"/>
    <dgm:cxn modelId="{24D96A0F-19D9-43E1-969D-5156450C8BE4}" type="presOf" srcId="{624C31F0-C913-4C64-B35E-71D2AD6BF338}" destId="{F0F7DC14-E296-408B-9D27-F5A5CB0E2479}" srcOrd="1" destOrd="1" presId="urn:microsoft.com/office/officeart/2005/8/layout/vList4"/>
    <dgm:cxn modelId="{0514F64F-FE73-4688-ABAE-4CBA1CB3AEC1}" type="presParOf" srcId="{3A0D5CA4-A458-4D53-9F79-398CF3C9339A}" destId="{037F1B9F-6F3F-4C06-AB53-2547A0C01587}" srcOrd="0" destOrd="0" presId="urn:microsoft.com/office/officeart/2005/8/layout/vList4"/>
    <dgm:cxn modelId="{BEE4D987-D0B3-40E1-8353-546BEEF06F4E}" type="presParOf" srcId="{037F1B9F-6F3F-4C06-AB53-2547A0C01587}" destId="{0F0DA5A6-F942-4A3F-8FC8-77DD2FAE74C3}" srcOrd="0" destOrd="0" presId="urn:microsoft.com/office/officeart/2005/8/layout/vList4"/>
    <dgm:cxn modelId="{4A7C3CAD-7653-4DC9-B8C8-D4BE0FA4C150}" type="presParOf" srcId="{037F1B9F-6F3F-4C06-AB53-2547A0C01587}" destId="{357C26FE-AB6E-4A16-8E4D-3D4B617AC47B}" srcOrd="1" destOrd="0" presId="urn:microsoft.com/office/officeart/2005/8/layout/vList4"/>
    <dgm:cxn modelId="{096D7237-D9FB-4466-8B0A-591EC051B57F}" type="presParOf" srcId="{037F1B9F-6F3F-4C06-AB53-2547A0C01587}" destId="{DBC43E29-EC70-4C2D-B36B-F8B1B8A16A4E}" srcOrd="2" destOrd="0" presId="urn:microsoft.com/office/officeart/2005/8/layout/vList4"/>
    <dgm:cxn modelId="{3384A139-352F-40FD-90BB-3B941345160A}" type="presParOf" srcId="{3A0D5CA4-A458-4D53-9F79-398CF3C9339A}" destId="{BB668121-1288-49A1-9173-5C5982DFF41D}" srcOrd="1" destOrd="0" presId="urn:microsoft.com/office/officeart/2005/8/layout/vList4"/>
    <dgm:cxn modelId="{F56FDD3D-C899-4C10-AEBC-7CDA5616208C}" type="presParOf" srcId="{3A0D5CA4-A458-4D53-9F79-398CF3C9339A}" destId="{D390A7CA-7ABE-4D46-8852-B09330607FC7}" srcOrd="2" destOrd="0" presId="urn:microsoft.com/office/officeart/2005/8/layout/vList4"/>
    <dgm:cxn modelId="{5F254B27-B869-4053-AA5F-FBE152ACB674}" type="presParOf" srcId="{D390A7CA-7ABE-4D46-8852-B09330607FC7}" destId="{8C1D184F-6AD7-438E-BCA9-4EDBAB1635F0}" srcOrd="0" destOrd="0" presId="urn:microsoft.com/office/officeart/2005/8/layout/vList4"/>
    <dgm:cxn modelId="{99E886D4-CA14-47D4-AF2F-B1B50F9C2037}" type="presParOf" srcId="{D390A7CA-7ABE-4D46-8852-B09330607FC7}" destId="{6C505080-7649-4046-BE2C-748A4CBE8066}" srcOrd="1" destOrd="0" presId="urn:microsoft.com/office/officeart/2005/8/layout/vList4"/>
    <dgm:cxn modelId="{AEE2B9F9-A117-4DB2-862E-6DB99B489461}" type="presParOf" srcId="{D390A7CA-7ABE-4D46-8852-B09330607FC7}" destId="{46697370-77AC-4F8F-A51A-4EBE10BFF6E2}" srcOrd="2" destOrd="0" presId="urn:microsoft.com/office/officeart/2005/8/layout/vList4"/>
    <dgm:cxn modelId="{1FA00367-CB6F-4AFB-B3BD-C568919D3326}" type="presParOf" srcId="{3A0D5CA4-A458-4D53-9F79-398CF3C9339A}" destId="{6A294F2D-B74D-494F-9C92-969BAED2A13F}" srcOrd="3" destOrd="0" presId="urn:microsoft.com/office/officeart/2005/8/layout/vList4"/>
    <dgm:cxn modelId="{72A3D4E3-F1FA-4490-BF31-AA3B5D884192}" type="presParOf" srcId="{3A0D5CA4-A458-4D53-9F79-398CF3C9339A}" destId="{E824AA75-F9B1-4CCC-A11B-D008263813DC}" srcOrd="4" destOrd="0" presId="urn:microsoft.com/office/officeart/2005/8/layout/vList4"/>
    <dgm:cxn modelId="{15EDAB83-C8C3-40B1-A860-3DB15DAA1734}" type="presParOf" srcId="{E824AA75-F9B1-4CCC-A11B-D008263813DC}" destId="{19FFCAFB-668A-4665-B171-99E21307EB02}" srcOrd="0" destOrd="0" presId="urn:microsoft.com/office/officeart/2005/8/layout/vList4"/>
    <dgm:cxn modelId="{1F094B7B-1FC0-4CB7-BE62-1BF72BACE467}" type="presParOf" srcId="{E824AA75-F9B1-4CCC-A11B-D008263813DC}" destId="{4A1ADAC8-999F-43EF-8DAA-9E64EF9FB28A}" srcOrd="1" destOrd="0" presId="urn:microsoft.com/office/officeart/2005/8/layout/vList4"/>
    <dgm:cxn modelId="{A6AFE47C-D53C-4B1B-AAFD-D860044B0685}" type="presParOf" srcId="{E824AA75-F9B1-4CCC-A11B-D008263813DC}" destId="{F0F7DC14-E296-408B-9D27-F5A5CB0E247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1826FD-DA99-4285-A812-15D96E1D96D8}" type="doc">
      <dgm:prSet loTypeId="urn:microsoft.com/office/officeart/2005/8/layout/gear1" loCatId="cycle" qsTypeId="urn:microsoft.com/office/officeart/2005/8/quickstyle/3d5" qsCatId="3D" csTypeId="urn:microsoft.com/office/officeart/2005/8/colors/colorful1" csCatId="colorful" phldr="1"/>
      <dgm:spPr/>
    </dgm:pt>
    <dgm:pt modelId="{D5D56D91-FDA2-471A-BB13-9069354EC106}">
      <dgm:prSet phldrT="[Text]"/>
      <dgm:spPr/>
      <dgm:t>
        <a:bodyPr/>
        <a:lstStyle/>
        <a:p>
          <a:r>
            <a:rPr lang="en-US" b="1" u="sng" dirty="0" smtClean="0"/>
            <a:t>C++</a:t>
          </a:r>
          <a:endParaRPr lang="en-US" b="1" u="sng" dirty="0"/>
        </a:p>
      </dgm:t>
    </dgm:pt>
    <dgm:pt modelId="{39418017-A712-4EB8-84D7-ACDEE75F0B97}" type="parTrans" cxnId="{312D8C96-8882-4CC4-9BC1-643B01E4FD0B}">
      <dgm:prSet/>
      <dgm:spPr/>
      <dgm:t>
        <a:bodyPr/>
        <a:lstStyle/>
        <a:p>
          <a:endParaRPr lang="en-US"/>
        </a:p>
      </dgm:t>
    </dgm:pt>
    <dgm:pt modelId="{E6C52F41-E4B0-4905-8783-003D2B3DF197}" type="sibTrans" cxnId="{312D8C96-8882-4CC4-9BC1-643B01E4FD0B}">
      <dgm:prSet/>
      <dgm:spPr/>
      <dgm:t>
        <a:bodyPr/>
        <a:lstStyle/>
        <a:p>
          <a:endParaRPr lang="en-US"/>
        </a:p>
      </dgm:t>
    </dgm:pt>
    <dgm:pt modelId="{1EDF7C59-7A34-41E6-8270-7F513E70FAB0}">
      <dgm:prSet phldrT="[Text]"/>
      <dgm:spPr/>
      <dgm:t>
        <a:bodyPr/>
        <a:lstStyle/>
        <a:p>
          <a:r>
            <a:rPr lang="en-US" dirty="0" smtClean="0"/>
            <a:t>JS</a:t>
          </a:r>
          <a:endParaRPr lang="en-US" dirty="0"/>
        </a:p>
      </dgm:t>
    </dgm:pt>
    <dgm:pt modelId="{DAE62FD6-180B-41D9-A493-B667B2E4213F}" type="parTrans" cxnId="{FF2C4DAC-616A-48B9-8BF7-5F0EFB19716F}">
      <dgm:prSet/>
      <dgm:spPr/>
      <dgm:t>
        <a:bodyPr/>
        <a:lstStyle/>
        <a:p>
          <a:endParaRPr lang="en-US"/>
        </a:p>
      </dgm:t>
    </dgm:pt>
    <dgm:pt modelId="{2A004A6F-EE26-4144-9B6B-8EF0D240EF1A}" type="sibTrans" cxnId="{FF2C4DAC-616A-48B9-8BF7-5F0EFB19716F}">
      <dgm:prSet/>
      <dgm:spPr/>
      <dgm:t>
        <a:bodyPr/>
        <a:lstStyle/>
        <a:p>
          <a:endParaRPr lang="en-US"/>
        </a:p>
      </dgm:t>
    </dgm:pt>
    <dgm:pt modelId="{95032566-5271-4844-8127-51812DB2C4B5}">
      <dgm:prSet phldrT="[Text]"/>
      <dgm:spPr/>
      <dgm:t>
        <a:bodyPr/>
        <a:lstStyle/>
        <a:p>
          <a:r>
            <a:rPr lang="en-US" dirty="0" smtClean="0"/>
            <a:t>SQL</a:t>
          </a:r>
          <a:endParaRPr lang="en-US" dirty="0"/>
        </a:p>
      </dgm:t>
    </dgm:pt>
    <dgm:pt modelId="{81F59764-EDDB-4BDC-87C2-35BF7BCA84A7}" type="parTrans" cxnId="{AC386854-9471-4FE5-9FE6-D27561EABD23}">
      <dgm:prSet/>
      <dgm:spPr/>
      <dgm:t>
        <a:bodyPr/>
        <a:lstStyle/>
        <a:p>
          <a:endParaRPr lang="en-US"/>
        </a:p>
      </dgm:t>
    </dgm:pt>
    <dgm:pt modelId="{7CFA9C36-7734-4DB3-A2D9-EF72D2395834}" type="sibTrans" cxnId="{AC386854-9471-4FE5-9FE6-D27561EABD23}">
      <dgm:prSet/>
      <dgm:spPr/>
      <dgm:t>
        <a:bodyPr/>
        <a:lstStyle/>
        <a:p>
          <a:endParaRPr lang="en-US"/>
        </a:p>
      </dgm:t>
    </dgm:pt>
    <dgm:pt modelId="{1B581827-8944-404F-ACAD-EFAD0027E2F5}">
      <dgm:prSet phldrT="[Text]"/>
      <dgm:spPr/>
      <dgm:t>
        <a:bodyPr/>
        <a:lstStyle/>
        <a:p>
          <a:r>
            <a:rPr lang="en-US" dirty="0" smtClean="0"/>
            <a:t>STL</a:t>
          </a:r>
          <a:endParaRPr lang="en-US" dirty="0"/>
        </a:p>
      </dgm:t>
    </dgm:pt>
    <dgm:pt modelId="{BC3319A1-E645-42B4-B710-53492C244A49}" type="parTrans" cxnId="{ADD4A866-6645-4933-8581-ED0843DAF3D1}">
      <dgm:prSet/>
      <dgm:spPr/>
      <dgm:t>
        <a:bodyPr/>
        <a:lstStyle/>
        <a:p>
          <a:endParaRPr lang="en-US"/>
        </a:p>
      </dgm:t>
    </dgm:pt>
    <dgm:pt modelId="{E7578B5E-061E-4232-B67F-9CC6EFBB02C5}" type="sibTrans" cxnId="{ADD4A866-6645-4933-8581-ED0843DAF3D1}">
      <dgm:prSet/>
      <dgm:spPr/>
      <dgm:t>
        <a:bodyPr/>
        <a:lstStyle/>
        <a:p>
          <a:endParaRPr lang="en-US"/>
        </a:p>
      </dgm:t>
    </dgm:pt>
    <dgm:pt modelId="{FAB2B284-7F33-413E-B9E1-D4B51AF15090}">
      <dgm:prSet phldrT="[Text]"/>
      <dgm:spPr/>
      <dgm:t>
        <a:bodyPr/>
        <a:lstStyle/>
        <a:p>
          <a:r>
            <a:rPr lang="en-US" dirty="0" err="1" smtClean="0"/>
            <a:t>Boost.Asio</a:t>
          </a:r>
          <a:endParaRPr lang="en-US" dirty="0"/>
        </a:p>
      </dgm:t>
    </dgm:pt>
    <dgm:pt modelId="{7966C6F9-3F5C-4E58-A40E-364AEABC3129}" type="parTrans" cxnId="{D4986951-6FC9-427C-9D80-1EEFCA861B42}">
      <dgm:prSet/>
      <dgm:spPr/>
      <dgm:t>
        <a:bodyPr/>
        <a:lstStyle/>
        <a:p>
          <a:endParaRPr lang="en-US"/>
        </a:p>
      </dgm:t>
    </dgm:pt>
    <dgm:pt modelId="{C3A59EEC-EBFC-4D1C-B7D6-042A5DE075B3}" type="sibTrans" cxnId="{D4986951-6FC9-427C-9D80-1EEFCA861B42}">
      <dgm:prSet/>
      <dgm:spPr/>
      <dgm:t>
        <a:bodyPr/>
        <a:lstStyle/>
        <a:p>
          <a:endParaRPr lang="en-US"/>
        </a:p>
      </dgm:t>
    </dgm:pt>
    <dgm:pt modelId="{6C1C8F14-50D9-4E2D-9BFA-3E2B3E4472BE}">
      <dgm:prSet phldrT="[Text]"/>
      <dgm:spPr/>
      <dgm:t>
        <a:bodyPr/>
        <a:lstStyle/>
        <a:p>
          <a:r>
            <a:rPr lang="en-US" dirty="0" err="1" smtClean="0"/>
            <a:t>TypeScript</a:t>
          </a:r>
          <a:endParaRPr lang="en-US" dirty="0"/>
        </a:p>
      </dgm:t>
    </dgm:pt>
    <dgm:pt modelId="{DAE75769-6A84-41EE-86C2-5BF61E64244D}" type="parTrans" cxnId="{C5057790-019A-450F-9F96-69457F7F7317}">
      <dgm:prSet/>
      <dgm:spPr/>
      <dgm:t>
        <a:bodyPr/>
        <a:lstStyle/>
        <a:p>
          <a:endParaRPr lang="en-US"/>
        </a:p>
      </dgm:t>
    </dgm:pt>
    <dgm:pt modelId="{6961CB13-D876-4D07-8540-A1FFB77C6418}" type="sibTrans" cxnId="{C5057790-019A-450F-9F96-69457F7F7317}">
      <dgm:prSet/>
      <dgm:spPr/>
      <dgm:t>
        <a:bodyPr/>
        <a:lstStyle/>
        <a:p>
          <a:endParaRPr lang="en-US"/>
        </a:p>
      </dgm:t>
    </dgm:pt>
    <dgm:pt modelId="{9090D22D-4CC8-4AB0-B0E6-79D7F94A58B4}">
      <dgm:prSet phldrT="[Text]"/>
      <dgm:spPr/>
      <dgm:t>
        <a:bodyPr/>
        <a:lstStyle/>
        <a:p>
          <a:r>
            <a:rPr lang="en-US" dirty="0" smtClean="0"/>
            <a:t>Flex(JS)</a:t>
          </a:r>
          <a:endParaRPr lang="en-US" dirty="0"/>
        </a:p>
      </dgm:t>
    </dgm:pt>
    <dgm:pt modelId="{5CFF73B0-4BB2-40B4-824B-15EA323BB06E}" type="parTrans" cxnId="{FA0A88B4-178A-4381-B824-CED8C6288C77}">
      <dgm:prSet/>
      <dgm:spPr/>
      <dgm:t>
        <a:bodyPr/>
        <a:lstStyle/>
        <a:p>
          <a:endParaRPr lang="en-US"/>
        </a:p>
      </dgm:t>
    </dgm:pt>
    <dgm:pt modelId="{D38F877C-719A-44AC-91A5-1DA548C2D382}" type="sibTrans" cxnId="{FA0A88B4-178A-4381-B824-CED8C6288C77}">
      <dgm:prSet/>
      <dgm:spPr/>
      <dgm:t>
        <a:bodyPr/>
        <a:lstStyle/>
        <a:p>
          <a:endParaRPr lang="en-US"/>
        </a:p>
      </dgm:t>
    </dgm:pt>
    <dgm:pt modelId="{FF9C9FF3-3574-4DFE-9DD4-F9EAE654AD70}">
      <dgm:prSet phldrT="[Text]"/>
      <dgm:spPr/>
      <dgm:t>
        <a:bodyPr/>
        <a:lstStyle/>
        <a:p>
          <a:r>
            <a:rPr lang="en-US" dirty="0" smtClean="0"/>
            <a:t>History log</a:t>
          </a:r>
          <a:endParaRPr lang="en-US" dirty="0"/>
        </a:p>
      </dgm:t>
    </dgm:pt>
    <dgm:pt modelId="{7E541E5C-DE7A-4CE5-BA65-4EF8665A3985}" type="parTrans" cxnId="{FCC4947B-EFE7-4B08-97D5-DCD410A128F9}">
      <dgm:prSet/>
      <dgm:spPr/>
      <dgm:t>
        <a:bodyPr/>
        <a:lstStyle/>
        <a:p>
          <a:endParaRPr lang="en-US"/>
        </a:p>
      </dgm:t>
    </dgm:pt>
    <dgm:pt modelId="{CF5EAB00-4829-4970-A47B-6D774E88C0FC}" type="sibTrans" cxnId="{FCC4947B-EFE7-4B08-97D5-DCD410A128F9}">
      <dgm:prSet/>
      <dgm:spPr/>
      <dgm:t>
        <a:bodyPr/>
        <a:lstStyle/>
        <a:p>
          <a:endParaRPr lang="en-US"/>
        </a:p>
      </dgm:t>
    </dgm:pt>
    <dgm:pt modelId="{F9699C49-E5BF-43AB-A7B6-0F041B8695CE}">
      <dgm:prSet phldrT="[Text]"/>
      <dgm:spPr/>
      <dgm:t>
        <a:bodyPr/>
        <a:lstStyle/>
        <a:p>
          <a:r>
            <a:rPr lang="en-US" dirty="0" smtClean="0"/>
            <a:t>Procedures</a:t>
          </a:r>
          <a:endParaRPr lang="en-US" dirty="0"/>
        </a:p>
      </dgm:t>
    </dgm:pt>
    <dgm:pt modelId="{277BD8A4-1535-43F5-BC27-B99D1E2D4538}" type="parTrans" cxnId="{EAAF2D7B-5220-43B5-815F-4D0C60F74CD6}">
      <dgm:prSet/>
      <dgm:spPr/>
      <dgm:t>
        <a:bodyPr/>
        <a:lstStyle/>
        <a:p>
          <a:endParaRPr lang="en-US"/>
        </a:p>
      </dgm:t>
    </dgm:pt>
    <dgm:pt modelId="{67E5D795-8B2B-4F19-9122-F4456E2168DF}" type="sibTrans" cxnId="{EAAF2D7B-5220-43B5-815F-4D0C60F74CD6}">
      <dgm:prSet/>
      <dgm:spPr/>
      <dgm:t>
        <a:bodyPr/>
        <a:lstStyle/>
        <a:p>
          <a:endParaRPr lang="en-US"/>
        </a:p>
      </dgm:t>
    </dgm:pt>
    <dgm:pt modelId="{66EDCCF2-65E9-4D6D-91D0-24D72F961A74}" type="pres">
      <dgm:prSet presAssocID="{AF1826FD-DA99-4285-A812-15D96E1D96D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EC0D8F7-4439-4A3B-8A06-B3D20F82F988}" type="pres">
      <dgm:prSet presAssocID="{D5D56D91-FDA2-471A-BB13-9069354EC106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B30A73-2F41-41C2-A4DF-519AD267D618}" type="pres">
      <dgm:prSet presAssocID="{D5D56D91-FDA2-471A-BB13-9069354EC106}" presName="gear1srcNode" presStyleLbl="node1" presStyleIdx="0" presStyleCnt="3"/>
      <dgm:spPr/>
      <dgm:t>
        <a:bodyPr/>
        <a:lstStyle/>
        <a:p>
          <a:endParaRPr lang="en-US"/>
        </a:p>
      </dgm:t>
    </dgm:pt>
    <dgm:pt modelId="{5AD21836-F816-4471-B113-6F90CC72365E}" type="pres">
      <dgm:prSet presAssocID="{D5D56D91-FDA2-471A-BB13-9069354EC106}" presName="gear1dstNode" presStyleLbl="node1" presStyleIdx="0" presStyleCnt="3"/>
      <dgm:spPr/>
      <dgm:t>
        <a:bodyPr/>
        <a:lstStyle/>
        <a:p>
          <a:endParaRPr lang="en-US"/>
        </a:p>
      </dgm:t>
    </dgm:pt>
    <dgm:pt modelId="{CB0E33D9-C071-4E03-A355-2CA15134A945}" type="pres">
      <dgm:prSet presAssocID="{D5D56D91-FDA2-471A-BB13-9069354EC106}" presName="gear1ch" presStyleLbl="fgAcc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D2F61-4282-48C4-BA70-B53D942717CD}" type="pres">
      <dgm:prSet presAssocID="{1EDF7C59-7A34-41E6-8270-7F513E70FAB0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F95D07-2FF7-444F-8283-D3B7884060B2}" type="pres">
      <dgm:prSet presAssocID="{1EDF7C59-7A34-41E6-8270-7F513E70FAB0}" presName="gear2srcNode" presStyleLbl="node1" presStyleIdx="1" presStyleCnt="3"/>
      <dgm:spPr/>
      <dgm:t>
        <a:bodyPr/>
        <a:lstStyle/>
        <a:p>
          <a:endParaRPr lang="en-US"/>
        </a:p>
      </dgm:t>
    </dgm:pt>
    <dgm:pt modelId="{67471267-8517-45F0-BADE-ABE113600FC2}" type="pres">
      <dgm:prSet presAssocID="{1EDF7C59-7A34-41E6-8270-7F513E70FAB0}" presName="gear2dstNode" presStyleLbl="node1" presStyleIdx="1" presStyleCnt="3"/>
      <dgm:spPr/>
      <dgm:t>
        <a:bodyPr/>
        <a:lstStyle/>
        <a:p>
          <a:endParaRPr lang="en-US"/>
        </a:p>
      </dgm:t>
    </dgm:pt>
    <dgm:pt modelId="{CD464DD4-9309-48D4-8333-AB160D5C29D6}" type="pres">
      <dgm:prSet presAssocID="{1EDF7C59-7A34-41E6-8270-7F513E70FAB0}" presName="gear2ch" presStyleLbl="fgAcc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D7D2B5-41B3-4110-BAFA-3CE52967AAD7}" type="pres">
      <dgm:prSet presAssocID="{95032566-5271-4844-8127-51812DB2C4B5}" presName="gear3" presStyleLbl="node1" presStyleIdx="2" presStyleCnt="3"/>
      <dgm:spPr/>
      <dgm:t>
        <a:bodyPr/>
        <a:lstStyle/>
        <a:p>
          <a:endParaRPr lang="en-US"/>
        </a:p>
      </dgm:t>
    </dgm:pt>
    <dgm:pt modelId="{0DD1D3EF-3F6A-49CD-ABC5-C626A93FCA3A}" type="pres">
      <dgm:prSet presAssocID="{95032566-5271-4844-8127-51812DB2C4B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50E572-1B5A-467F-BB7F-3807542BD64A}" type="pres">
      <dgm:prSet presAssocID="{95032566-5271-4844-8127-51812DB2C4B5}" presName="gear3srcNode" presStyleLbl="node1" presStyleIdx="2" presStyleCnt="3"/>
      <dgm:spPr/>
      <dgm:t>
        <a:bodyPr/>
        <a:lstStyle/>
        <a:p>
          <a:endParaRPr lang="en-US"/>
        </a:p>
      </dgm:t>
    </dgm:pt>
    <dgm:pt modelId="{636D81B6-F5B5-45E8-9FF5-EBBA3D772340}" type="pres">
      <dgm:prSet presAssocID="{95032566-5271-4844-8127-51812DB2C4B5}" presName="gear3dstNode" presStyleLbl="node1" presStyleIdx="2" presStyleCnt="3"/>
      <dgm:spPr/>
      <dgm:t>
        <a:bodyPr/>
        <a:lstStyle/>
        <a:p>
          <a:endParaRPr lang="en-US"/>
        </a:p>
      </dgm:t>
    </dgm:pt>
    <dgm:pt modelId="{2091D9B2-8BE1-467E-B5FA-30016E4F4E9E}" type="pres">
      <dgm:prSet presAssocID="{95032566-5271-4844-8127-51812DB2C4B5}" presName="gear3ch" presStyleLbl="fgAcc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57248-FBAF-4607-8DC0-48717DF67069}" type="pres">
      <dgm:prSet presAssocID="{E6C52F41-E4B0-4905-8783-003D2B3DF197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6D59D18E-D97B-4683-9957-7918DDF7A387}" type="pres">
      <dgm:prSet presAssocID="{2A004A6F-EE26-4144-9B6B-8EF0D240EF1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D35E2292-B509-4402-BA23-A43BA4990827}" type="pres">
      <dgm:prSet presAssocID="{7CFA9C36-7734-4DB3-A2D9-EF72D2395834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AC386854-9471-4FE5-9FE6-D27561EABD23}" srcId="{AF1826FD-DA99-4285-A812-15D96E1D96D8}" destId="{95032566-5271-4844-8127-51812DB2C4B5}" srcOrd="2" destOrd="0" parTransId="{81F59764-EDDB-4BDC-87C2-35BF7BCA84A7}" sibTransId="{7CFA9C36-7734-4DB3-A2D9-EF72D2395834}"/>
    <dgm:cxn modelId="{85ACFEEE-4D11-46C3-BB20-D845BC3DD4B7}" type="presOf" srcId="{9090D22D-4CC8-4AB0-B0E6-79D7F94A58B4}" destId="{CD464DD4-9309-48D4-8333-AB160D5C29D6}" srcOrd="0" destOrd="1" presId="urn:microsoft.com/office/officeart/2005/8/layout/gear1"/>
    <dgm:cxn modelId="{98F52554-56D3-4FFC-AA75-2CE005D417D9}" type="presOf" srcId="{1B581827-8944-404F-ACAD-EFAD0027E2F5}" destId="{CB0E33D9-C071-4E03-A355-2CA15134A945}" srcOrd="0" destOrd="0" presId="urn:microsoft.com/office/officeart/2005/8/layout/gear1"/>
    <dgm:cxn modelId="{F331554D-2365-4F07-BD14-3F2EEEEEA715}" type="presOf" srcId="{E6C52F41-E4B0-4905-8783-003D2B3DF197}" destId="{1D857248-FBAF-4607-8DC0-48717DF67069}" srcOrd="0" destOrd="0" presId="urn:microsoft.com/office/officeart/2005/8/layout/gear1"/>
    <dgm:cxn modelId="{84029283-1EBA-4CCE-B525-EA2B058FA59E}" type="presOf" srcId="{F9699C49-E5BF-43AB-A7B6-0F041B8695CE}" destId="{2091D9B2-8BE1-467E-B5FA-30016E4F4E9E}" srcOrd="0" destOrd="1" presId="urn:microsoft.com/office/officeart/2005/8/layout/gear1"/>
    <dgm:cxn modelId="{FF2C4DAC-616A-48B9-8BF7-5F0EFB19716F}" srcId="{AF1826FD-DA99-4285-A812-15D96E1D96D8}" destId="{1EDF7C59-7A34-41E6-8270-7F513E70FAB0}" srcOrd="1" destOrd="0" parTransId="{DAE62FD6-180B-41D9-A493-B667B2E4213F}" sibTransId="{2A004A6F-EE26-4144-9B6B-8EF0D240EF1A}"/>
    <dgm:cxn modelId="{C5057790-019A-450F-9F96-69457F7F7317}" srcId="{1EDF7C59-7A34-41E6-8270-7F513E70FAB0}" destId="{6C1C8F14-50D9-4E2D-9BFA-3E2B3E4472BE}" srcOrd="0" destOrd="0" parTransId="{DAE75769-6A84-41EE-86C2-5BF61E64244D}" sibTransId="{6961CB13-D876-4D07-8540-A1FFB77C6418}"/>
    <dgm:cxn modelId="{57372E93-5A48-4444-BD79-5ECC88C8AE40}" type="presOf" srcId="{7CFA9C36-7734-4DB3-A2D9-EF72D2395834}" destId="{D35E2292-B509-4402-BA23-A43BA4990827}" srcOrd="0" destOrd="0" presId="urn:microsoft.com/office/officeart/2005/8/layout/gear1"/>
    <dgm:cxn modelId="{D4986951-6FC9-427C-9D80-1EEFCA861B42}" srcId="{D5D56D91-FDA2-471A-BB13-9069354EC106}" destId="{FAB2B284-7F33-413E-B9E1-D4B51AF15090}" srcOrd="1" destOrd="0" parTransId="{7966C6F9-3F5C-4E58-A40E-364AEABC3129}" sibTransId="{C3A59EEC-EBFC-4D1C-B7D6-042A5DE075B3}"/>
    <dgm:cxn modelId="{111EA983-3C74-4FE7-BB6A-0EE07F9E312A}" type="presOf" srcId="{FF9C9FF3-3574-4DFE-9DD4-F9EAE654AD70}" destId="{2091D9B2-8BE1-467E-B5FA-30016E4F4E9E}" srcOrd="0" destOrd="0" presId="urn:microsoft.com/office/officeart/2005/8/layout/gear1"/>
    <dgm:cxn modelId="{ADD4A866-6645-4933-8581-ED0843DAF3D1}" srcId="{D5D56D91-FDA2-471A-BB13-9069354EC106}" destId="{1B581827-8944-404F-ACAD-EFAD0027E2F5}" srcOrd="0" destOrd="0" parTransId="{BC3319A1-E645-42B4-B710-53492C244A49}" sibTransId="{E7578B5E-061E-4232-B67F-9CC6EFBB02C5}"/>
    <dgm:cxn modelId="{FCC4947B-EFE7-4B08-97D5-DCD410A128F9}" srcId="{95032566-5271-4844-8127-51812DB2C4B5}" destId="{FF9C9FF3-3574-4DFE-9DD4-F9EAE654AD70}" srcOrd="0" destOrd="0" parTransId="{7E541E5C-DE7A-4CE5-BA65-4EF8665A3985}" sibTransId="{CF5EAB00-4829-4970-A47B-6D774E88C0FC}"/>
    <dgm:cxn modelId="{9D7A9087-AE3E-4E24-AB14-01B9C899FBC9}" type="presOf" srcId="{2A004A6F-EE26-4144-9B6B-8EF0D240EF1A}" destId="{6D59D18E-D97B-4683-9957-7918DDF7A387}" srcOrd="0" destOrd="0" presId="urn:microsoft.com/office/officeart/2005/8/layout/gear1"/>
    <dgm:cxn modelId="{01A9A193-C6D5-4A76-8EB9-93D944A143D9}" type="presOf" srcId="{D5D56D91-FDA2-471A-BB13-9069354EC106}" destId="{7EC0D8F7-4439-4A3B-8A06-B3D20F82F988}" srcOrd="0" destOrd="0" presId="urn:microsoft.com/office/officeart/2005/8/layout/gear1"/>
    <dgm:cxn modelId="{EAAF2D7B-5220-43B5-815F-4D0C60F74CD6}" srcId="{95032566-5271-4844-8127-51812DB2C4B5}" destId="{F9699C49-E5BF-43AB-A7B6-0F041B8695CE}" srcOrd="1" destOrd="0" parTransId="{277BD8A4-1535-43F5-BC27-B99D1E2D4538}" sibTransId="{67E5D795-8B2B-4F19-9122-F4456E2168DF}"/>
    <dgm:cxn modelId="{FA0A88B4-178A-4381-B824-CED8C6288C77}" srcId="{1EDF7C59-7A34-41E6-8270-7F513E70FAB0}" destId="{9090D22D-4CC8-4AB0-B0E6-79D7F94A58B4}" srcOrd="1" destOrd="0" parTransId="{5CFF73B0-4BB2-40B4-824B-15EA323BB06E}" sibTransId="{D38F877C-719A-44AC-91A5-1DA548C2D382}"/>
    <dgm:cxn modelId="{E041D611-55B1-4F02-8903-F3A1587EC60F}" type="presOf" srcId="{6C1C8F14-50D9-4E2D-9BFA-3E2B3E4472BE}" destId="{CD464DD4-9309-48D4-8333-AB160D5C29D6}" srcOrd="0" destOrd="0" presId="urn:microsoft.com/office/officeart/2005/8/layout/gear1"/>
    <dgm:cxn modelId="{B84A4827-784D-424A-A029-276D18AE3A39}" type="presOf" srcId="{D5D56D91-FDA2-471A-BB13-9069354EC106}" destId="{99B30A73-2F41-41C2-A4DF-519AD267D618}" srcOrd="1" destOrd="0" presId="urn:microsoft.com/office/officeart/2005/8/layout/gear1"/>
    <dgm:cxn modelId="{6982697C-DBB6-4589-8C32-13F4D3AAD196}" type="presOf" srcId="{95032566-5271-4844-8127-51812DB2C4B5}" destId="{0DD1D3EF-3F6A-49CD-ABC5-C626A93FCA3A}" srcOrd="1" destOrd="0" presId="urn:microsoft.com/office/officeart/2005/8/layout/gear1"/>
    <dgm:cxn modelId="{7FA4E794-4BFA-41D2-8729-9A22119288D8}" type="presOf" srcId="{1EDF7C59-7A34-41E6-8270-7F513E70FAB0}" destId="{DFF95D07-2FF7-444F-8283-D3B7884060B2}" srcOrd="1" destOrd="0" presId="urn:microsoft.com/office/officeart/2005/8/layout/gear1"/>
    <dgm:cxn modelId="{3673A038-02FD-45E8-B70B-E1292E9B884E}" type="presOf" srcId="{D5D56D91-FDA2-471A-BB13-9069354EC106}" destId="{5AD21836-F816-4471-B113-6F90CC72365E}" srcOrd="2" destOrd="0" presId="urn:microsoft.com/office/officeart/2005/8/layout/gear1"/>
    <dgm:cxn modelId="{3BFF8F08-7C21-4EEB-A182-038EE7397E3A}" type="presOf" srcId="{95032566-5271-4844-8127-51812DB2C4B5}" destId="{22D7D2B5-41B3-4110-BAFA-3CE52967AAD7}" srcOrd="0" destOrd="0" presId="urn:microsoft.com/office/officeart/2005/8/layout/gear1"/>
    <dgm:cxn modelId="{230055BC-E1DD-4AE4-9976-FF767009ED00}" type="presOf" srcId="{1EDF7C59-7A34-41E6-8270-7F513E70FAB0}" destId="{C3FD2F61-4282-48C4-BA70-B53D942717CD}" srcOrd="0" destOrd="0" presId="urn:microsoft.com/office/officeart/2005/8/layout/gear1"/>
    <dgm:cxn modelId="{20CEFFAF-6AB6-4099-BF41-2B71DE45A760}" type="presOf" srcId="{AF1826FD-DA99-4285-A812-15D96E1D96D8}" destId="{66EDCCF2-65E9-4D6D-91D0-24D72F961A74}" srcOrd="0" destOrd="0" presId="urn:microsoft.com/office/officeart/2005/8/layout/gear1"/>
    <dgm:cxn modelId="{312D8C96-8882-4CC4-9BC1-643B01E4FD0B}" srcId="{AF1826FD-DA99-4285-A812-15D96E1D96D8}" destId="{D5D56D91-FDA2-471A-BB13-9069354EC106}" srcOrd="0" destOrd="0" parTransId="{39418017-A712-4EB8-84D7-ACDEE75F0B97}" sibTransId="{E6C52F41-E4B0-4905-8783-003D2B3DF197}"/>
    <dgm:cxn modelId="{00B460DC-33A9-4299-AEED-80EAF1DAF91B}" type="presOf" srcId="{1EDF7C59-7A34-41E6-8270-7F513E70FAB0}" destId="{67471267-8517-45F0-BADE-ABE113600FC2}" srcOrd="2" destOrd="0" presId="urn:microsoft.com/office/officeart/2005/8/layout/gear1"/>
    <dgm:cxn modelId="{60E9DE52-168A-4F5A-B2EC-A59A8060AF55}" type="presOf" srcId="{FAB2B284-7F33-413E-B9E1-D4B51AF15090}" destId="{CB0E33D9-C071-4E03-A355-2CA15134A945}" srcOrd="0" destOrd="1" presId="urn:microsoft.com/office/officeart/2005/8/layout/gear1"/>
    <dgm:cxn modelId="{9DB4B0F5-7C71-4864-AEAB-3F2C3EA5BC45}" type="presOf" srcId="{95032566-5271-4844-8127-51812DB2C4B5}" destId="{636D81B6-F5B5-45E8-9FF5-EBBA3D772340}" srcOrd="3" destOrd="0" presId="urn:microsoft.com/office/officeart/2005/8/layout/gear1"/>
    <dgm:cxn modelId="{AB836BCD-19B1-4521-BEA5-FF43FE6284B1}" type="presOf" srcId="{95032566-5271-4844-8127-51812DB2C4B5}" destId="{6950E572-1B5A-467F-BB7F-3807542BD64A}" srcOrd="2" destOrd="0" presId="urn:microsoft.com/office/officeart/2005/8/layout/gear1"/>
    <dgm:cxn modelId="{F6D02521-79C7-4FA3-B7F9-D3182F6A819D}" type="presParOf" srcId="{66EDCCF2-65E9-4D6D-91D0-24D72F961A74}" destId="{7EC0D8F7-4439-4A3B-8A06-B3D20F82F988}" srcOrd="0" destOrd="0" presId="urn:microsoft.com/office/officeart/2005/8/layout/gear1"/>
    <dgm:cxn modelId="{C53C4415-1A7E-4FBF-AC2B-AB003545AC0B}" type="presParOf" srcId="{66EDCCF2-65E9-4D6D-91D0-24D72F961A74}" destId="{99B30A73-2F41-41C2-A4DF-519AD267D618}" srcOrd="1" destOrd="0" presId="urn:microsoft.com/office/officeart/2005/8/layout/gear1"/>
    <dgm:cxn modelId="{4FF45987-9509-42BB-8670-4F946D1DF0E9}" type="presParOf" srcId="{66EDCCF2-65E9-4D6D-91D0-24D72F961A74}" destId="{5AD21836-F816-4471-B113-6F90CC72365E}" srcOrd="2" destOrd="0" presId="urn:microsoft.com/office/officeart/2005/8/layout/gear1"/>
    <dgm:cxn modelId="{F3B2F170-5A72-45C6-89F6-C126F5955A56}" type="presParOf" srcId="{66EDCCF2-65E9-4D6D-91D0-24D72F961A74}" destId="{CB0E33D9-C071-4E03-A355-2CA15134A945}" srcOrd="3" destOrd="0" presId="urn:microsoft.com/office/officeart/2005/8/layout/gear1"/>
    <dgm:cxn modelId="{CD78832D-F755-4558-840A-FE11DB979B58}" type="presParOf" srcId="{66EDCCF2-65E9-4D6D-91D0-24D72F961A74}" destId="{C3FD2F61-4282-48C4-BA70-B53D942717CD}" srcOrd="4" destOrd="0" presId="urn:microsoft.com/office/officeart/2005/8/layout/gear1"/>
    <dgm:cxn modelId="{07AD56C6-BD98-4C91-866E-64F345971777}" type="presParOf" srcId="{66EDCCF2-65E9-4D6D-91D0-24D72F961A74}" destId="{DFF95D07-2FF7-444F-8283-D3B7884060B2}" srcOrd="5" destOrd="0" presId="urn:microsoft.com/office/officeart/2005/8/layout/gear1"/>
    <dgm:cxn modelId="{119C97AE-C7E6-4C41-94D0-C02D67777AF8}" type="presParOf" srcId="{66EDCCF2-65E9-4D6D-91D0-24D72F961A74}" destId="{67471267-8517-45F0-BADE-ABE113600FC2}" srcOrd="6" destOrd="0" presId="urn:microsoft.com/office/officeart/2005/8/layout/gear1"/>
    <dgm:cxn modelId="{4B824919-9FD9-429E-9126-2D637435B863}" type="presParOf" srcId="{66EDCCF2-65E9-4D6D-91D0-24D72F961A74}" destId="{CD464DD4-9309-48D4-8333-AB160D5C29D6}" srcOrd="7" destOrd="0" presId="urn:microsoft.com/office/officeart/2005/8/layout/gear1"/>
    <dgm:cxn modelId="{CC03A9BE-2224-427F-BCF6-C11FE5B98B88}" type="presParOf" srcId="{66EDCCF2-65E9-4D6D-91D0-24D72F961A74}" destId="{22D7D2B5-41B3-4110-BAFA-3CE52967AAD7}" srcOrd="8" destOrd="0" presId="urn:microsoft.com/office/officeart/2005/8/layout/gear1"/>
    <dgm:cxn modelId="{3F025948-6982-40EF-84C5-D54CCF7833EC}" type="presParOf" srcId="{66EDCCF2-65E9-4D6D-91D0-24D72F961A74}" destId="{0DD1D3EF-3F6A-49CD-ABC5-C626A93FCA3A}" srcOrd="9" destOrd="0" presId="urn:microsoft.com/office/officeart/2005/8/layout/gear1"/>
    <dgm:cxn modelId="{D725D2C6-D5C3-45F4-9C10-FBD820113EA5}" type="presParOf" srcId="{66EDCCF2-65E9-4D6D-91D0-24D72F961A74}" destId="{6950E572-1B5A-467F-BB7F-3807542BD64A}" srcOrd="10" destOrd="0" presId="urn:microsoft.com/office/officeart/2005/8/layout/gear1"/>
    <dgm:cxn modelId="{F7BD55F2-E086-435D-B1E4-8999E0B46980}" type="presParOf" srcId="{66EDCCF2-65E9-4D6D-91D0-24D72F961A74}" destId="{636D81B6-F5B5-45E8-9FF5-EBBA3D772340}" srcOrd="11" destOrd="0" presId="urn:microsoft.com/office/officeart/2005/8/layout/gear1"/>
    <dgm:cxn modelId="{97EFB179-B64F-4827-A9CA-ECC85C2AA814}" type="presParOf" srcId="{66EDCCF2-65E9-4D6D-91D0-24D72F961A74}" destId="{2091D9B2-8BE1-467E-B5FA-30016E4F4E9E}" srcOrd="12" destOrd="0" presId="urn:microsoft.com/office/officeart/2005/8/layout/gear1"/>
    <dgm:cxn modelId="{E8566EB4-5F3D-4312-9BEF-8E0EB00C8A9A}" type="presParOf" srcId="{66EDCCF2-65E9-4D6D-91D0-24D72F961A74}" destId="{1D857248-FBAF-4607-8DC0-48717DF67069}" srcOrd="13" destOrd="0" presId="urn:microsoft.com/office/officeart/2005/8/layout/gear1"/>
    <dgm:cxn modelId="{05AA2B7C-07F2-4EB8-8837-D4363A1A9B3D}" type="presParOf" srcId="{66EDCCF2-65E9-4D6D-91D0-24D72F961A74}" destId="{6D59D18E-D97B-4683-9957-7918DDF7A387}" srcOrd="14" destOrd="0" presId="urn:microsoft.com/office/officeart/2005/8/layout/gear1"/>
    <dgm:cxn modelId="{32E375D0-7D31-487A-AA62-0DBA49BCCD5D}" type="presParOf" srcId="{66EDCCF2-65E9-4D6D-91D0-24D72F961A74}" destId="{D35E2292-B509-4402-BA23-A43BA4990827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DA5A6-F942-4A3F-8FC8-77DD2FAE74C3}">
      <dsp:nvSpPr>
        <dsp:cNvPr id="0" name=""/>
        <dsp:cNvSpPr/>
      </dsp:nvSpPr>
      <dsp:spPr>
        <a:xfrm>
          <a:off x="0" y="0"/>
          <a:ext cx="6799262" cy="107652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/>
            <a:t>Outline</a:t>
          </a:r>
          <a:endParaRPr lang="ko-KR" altLang="en-US" sz="1800" b="1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Purpose</a:t>
          </a:r>
          <a:endParaRPr lang="ko-KR" altLang="en-US" sz="1400" b="1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Modules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Languages</a:t>
          </a:r>
          <a:endParaRPr lang="ko-KR" altLang="en-US" sz="1400" kern="1200" dirty="0"/>
        </a:p>
      </dsp:txBody>
      <dsp:txXfrm>
        <a:off x="1467504" y="0"/>
        <a:ext cx="5331757" cy="1076523"/>
      </dsp:txXfrm>
    </dsp:sp>
    <dsp:sp modelId="{357C26FE-AB6E-4A16-8E4D-3D4B617AC47B}">
      <dsp:nvSpPr>
        <dsp:cNvPr id="0" name=""/>
        <dsp:cNvSpPr/>
      </dsp:nvSpPr>
      <dsp:spPr>
        <a:xfrm>
          <a:off x="107652" y="107652"/>
          <a:ext cx="1359852" cy="86121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C1D184F-6AD7-438E-BCA9-4EDBAB1635F0}">
      <dsp:nvSpPr>
        <dsp:cNvPr id="0" name=""/>
        <dsp:cNvSpPr/>
      </dsp:nvSpPr>
      <dsp:spPr>
        <a:xfrm>
          <a:off x="0" y="1209118"/>
          <a:ext cx="6799262" cy="107652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2">
                <a:hueOff val="1681577"/>
                <a:satOff val="-1786"/>
                <a:lumOff val="1372"/>
                <a:alphaOff val="0"/>
                <a:shade val="74000"/>
                <a:satMod val="130000"/>
                <a:lumMod val="90000"/>
              </a:schemeClr>
              <a:schemeClr val="accent2">
                <a:hueOff val="1681577"/>
                <a:satOff val="-1786"/>
                <a:lumOff val="1372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/>
            <a:t>Specification</a:t>
          </a:r>
          <a:endParaRPr lang="ko-KR" altLang="en-US" sz="1800" b="1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Message Protocol</a:t>
          </a:r>
          <a:endParaRPr lang="ko-KR" altLang="en-US" sz="1400" b="1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Like OOD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Utilization</a:t>
          </a:r>
          <a:endParaRPr lang="ko-KR" altLang="en-US" sz="1400" kern="1200" dirty="0"/>
        </a:p>
      </dsp:txBody>
      <dsp:txXfrm>
        <a:off x="1467504" y="1209118"/>
        <a:ext cx="5331757" cy="1076523"/>
      </dsp:txXfrm>
    </dsp:sp>
    <dsp:sp modelId="{6C505080-7649-4046-BE2C-748A4CBE8066}">
      <dsp:nvSpPr>
        <dsp:cNvPr id="0" name=""/>
        <dsp:cNvSpPr/>
      </dsp:nvSpPr>
      <dsp:spPr>
        <a:xfrm>
          <a:off x="107652" y="1291828"/>
          <a:ext cx="1359852" cy="86121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9FFCAFB-668A-4665-B171-99E21307EB02}">
      <dsp:nvSpPr>
        <dsp:cNvPr id="0" name=""/>
        <dsp:cNvSpPr/>
      </dsp:nvSpPr>
      <dsp:spPr>
        <a:xfrm>
          <a:off x="0" y="2368351"/>
          <a:ext cx="6799262" cy="107652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2">
                <a:hueOff val="3363155"/>
                <a:satOff val="-3572"/>
                <a:lumOff val="2745"/>
                <a:alphaOff val="0"/>
                <a:shade val="74000"/>
                <a:satMod val="130000"/>
                <a:lumMod val="90000"/>
              </a:schemeClr>
              <a:schemeClr val="accent2">
                <a:hueOff val="3363155"/>
                <a:satOff val="-3572"/>
                <a:lumOff val="274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/>
            <a:t>Provides</a:t>
          </a:r>
          <a:endParaRPr lang="ko-KR" altLang="en-US" sz="1800" b="1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Documents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Examples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GitHub</a:t>
          </a:r>
          <a:endParaRPr lang="ko-KR" altLang="en-US" sz="1400" kern="1200" dirty="0"/>
        </a:p>
      </dsp:txBody>
      <dsp:txXfrm>
        <a:off x="1467504" y="2368351"/>
        <a:ext cx="5331757" cy="1076523"/>
      </dsp:txXfrm>
    </dsp:sp>
    <dsp:sp modelId="{4A1ADAC8-999F-43EF-8DAA-9E64EF9FB28A}">
      <dsp:nvSpPr>
        <dsp:cNvPr id="0" name=""/>
        <dsp:cNvSpPr/>
      </dsp:nvSpPr>
      <dsp:spPr>
        <a:xfrm>
          <a:off x="107652" y="2476003"/>
          <a:ext cx="1359852" cy="86121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0D8F7-4439-4A3B-8A06-B3D20F82F988}">
      <dsp:nvSpPr>
        <dsp:cNvPr id="0" name=""/>
        <dsp:cNvSpPr/>
      </dsp:nvSpPr>
      <dsp:spPr>
        <a:xfrm>
          <a:off x="1502330" y="1556305"/>
          <a:ext cx="1836181" cy="1836181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u="sng" kern="1200" dirty="0" smtClean="0"/>
            <a:t>C++</a:t>
          </a:r>
          <a:endParaRPr lang="en-US" sz="1900" b="1" u="sng" kern="1200" dirty="0"/>
        </a:p>
      </dsp:txBody>
      <dsp:txXfrm>
        <a:off x="1871484" y="1986422"/>
        <a:ext cx="1097873" cy="943835"/>
      </dsp:txXfrm>
    </dsp:sp>
    <dsp:sp modelId="{CB0E33D9-C071-4E03-A355-2CA15134A945}">
      <dsp:nvSpPr>
        <dsp:cNvPr id="0" name=""/>
        <dsp:cNvSpPr/>
      </dsp:nvSpPr>
      <dsp:spPr>
        <a:xfrm>
          <a:off x="1268634" y="2691399"/>
          <a:ext cx="1168479" cy="7010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STL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Boost.Asio</a:t>
          </a:r>
          <a:endParaRPr lang="en-US" sz="1500" kern="1200" dirty="0"/>
        </a:p>
      </dsp:txBody>
      <dsp:txXfrm>
        <a:off x="1289168" y="2711933"/>
        <a:ext cx="1127411" cy="660019"/>
      </dsp:txXfrm>
    </dsp:sp>
    <dsp:sp modelId="{C3FD2F61-4282-48C4-BA70-B53D942717CD}">
      <dsp:nvSpPr>
        <dsp:cNvPr id="0" name=""/>
        <dsp:cNvSpPr/>
      </dsp:nvSpPr>
      <dsp:spPr>
        <a:xfrm>
          <a:off x="434006" y="1122298"/>
          <a:ext cx="1335404" cy="1335404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JS</a:t>
          </a:r>
          <a:endParaRPr lang="en-US" sz="1900" kern="1200" dirty="0"/>
        </a:p>
      </dsp:txBody>
      <dsp:txXfrm>
        <a:off x="770198" y="1460522"/>
        <a:ext cx="663020" cy="658956"/>
      </dsp:txXfrm>
    </dsp:sp>
    <dsp:sp modelId="{CD464DD4-9309-48D4-8333-AB160D5C29D6}">
      <dsp:nvSpPr>
        <dsp:cNvPr id="0" name=""/>
        <dsp:cNvSpPr/>
      </dsp:nvSpPr>
      <dsp:spPr>
        <a:xfrm>
          <a:off x="0" y="1990311"/>
          <a:ext cx="1168479" cy="7010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TypeScript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Flex(JS)</a:t>
          </a:r>
          <a:endParaRPr lang="en-US" sz="1500" kern="1200" dirty="0"/>
        </a:p>
      </dsp:txBody>
      <dsp:txXfrm>
        <a:off x="20534" y="2010845"/>
        <a:ext cx="1127411" cy="660019"/>
      </dsp:txXfrm>
    </dsp:sp>
    <dsp:sp modelId="{22D7D2B5-41B3-4110-BAFA-3CE52967AAD7}">
      <dsp:nvSpPr>
        <dsp:cNvPr id="0" name=""/>
        <dsp:cNvSpPr/>
      </dsp:nvSpPr>
      <dsp:spPr>
        <a:xfrm rot="20700000">
          <a:off x="1181969" y="201005"/>
          <a:ext cx="1308424" cy="1308424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SQL</a:t>
          </a:r>
          <a:endParaRPr lang="en-US" sz="1900" kern="1200" dirty="0"/>
        </a:p>
      </dsp:txBody>
      <dsp:txXfrm rot="-20700000">
        <a:off x="1468945" y="487981"/>
        <a:ext cx="734472" cy="734472"/>
      </dsp:txXfrm>
    </dsp:sp>
    <dsp:sp modelId="{2091D9B2-8BE1-467E-B5FA-30016E4F4E9E}">
      <dsp:nvSpPr>
        <dsp:cNvPr id="0" name=""/>
        <dsp:cNvSpPr/>
      </dsp:nvSpPr>
      <dsp:spPr>
        <a:xfrm>
          <a:off x="2170032" y="487981"/>
          <a:ext cx="1168479" cy="7010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History log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Procedures</a:t>
          </a:r>
          <a:endParaRPr lang="en-US" sz="1500" kern="1200" dirty="0"/>
        </a:p>
      </dsp:txBody>
      <dsp:txXfrm>
        <a:off x="2190566" y="508515"/>
        <a:ext cx="1127411" cy="660019"/>
      </dsp:txXfrm>
    </dsp:sp>
    <dsp:sp modelId="{1D857248-FBAF-4607-8DC0-48717DF67069}">
      <dsp:nvSpPr>
        <dsp:cNvPr id="0" name=""/>
        <dsp:cNvSpPr/>
      </dsp:nvSpPr>
      <dsp:spPr>
        <a:xfrm>
          <a:off x="1351973" y="1284404"/>
          <a:ext cx="2350312" cy="2350312"/>
        </a:xfrm>
        <a:prstGeom prst="circularArrow">
          <a:avLst>
            <a:gd name="adj1" fmla="val 4688"/>
            <a:gd name="adj2" fmla="val 299029"/>
            <a:gd name="adj3" fmla="val 2491669"/>
            <a:gd name="adj4" fmla="val 15915093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59D18E-D97B-4683-9957-7918DDF7A387}">
      <dsp:nvSpPr>
        <dsp:cNvPr id="0" name=""/>
        <dsp:cNvSpPr/>
      </dsp:nvSpPr>
      <dsp:spPr>
        <a:xfrm>
          <a:off x="197508" y="830496"/>
          <a:ext cx="1707648" cy="1707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E2292-B509-4402-BA23-A43BA4990827}">
      <dsp:nvSpPr>
        <dsp:cNvPr id="0" name=""/>
        <dsp:cNvSpPr/>
      </dsp:nvSpPr>
      <dsp:spPr>
        <a:xfrm>
          <a:off x="879317" y="-81915"/>
          <a:ext cx="1841189" cy="184118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3364B-C8DF-4AB5-8DF6-4B8B0D85C22B}" type="datetimeFigureOut">
              <a:rPr lang="en-US" smtClean="0"/>
              <a:t>1/4/2016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FE6A4-32BD-49F8-970B-20BFBAA23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3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2788A43C-966E-4F69-B25F-15B3988C3473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r>
              <a:rPr lang="en-US" smtClean="0"/>
              <a:t>http://samchon.org/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747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F6DF-156C-4891-A685-827C580D1970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http://samchon.org/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3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81E5-6DA2-45A5-9B3A-864475883606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http://samchon.org/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32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A0A95-BC0F-47D8-9041-5C71D0E05BC0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http://samchon.org/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796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7B279-6B6B-4A5E-A737-A3F030DAC547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http://samchon.org/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20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EE7F-8C52-494B-9337-5422FB1FC01A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http://samchon.org/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620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B3A0-F2FA-4F2D-B6AC-2B9108B72279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http://samchon.org/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102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AE04-E413-4E6F-9728-B145AA45848D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http://samchon.org/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2054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617F-2F64-4458-996B-3035951E8927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http://samchon.org/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82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3CE54-0297-4CA0-8A77-4BF0B33598F2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http://samchon.org/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8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1239B-225D-4C0D-9B57-321F60EFEFFE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http://samchon.org/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62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DC400-0DE1-4FF6-8591-A4E348954382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http://samchon.org/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8044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08EC3-E98E-452A-B311-085BEE07ACE0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http://samchon.org/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1029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DE85-475A-487B-8DE3-77AACEC27737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http://samchon.org/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98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A682-6B54-4BE4-BC81-4D13642AA48A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http://samchon.org/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5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F29E-A42E-41CE-AAA3-12406091EF57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http://samchon.org/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19277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E2435-445D-4F9F-B85F-614658CB56D6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http://samchon.org/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62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8CF37E5-C39A-42E1-A639-E4B80B52C7A1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http://samchon.org/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95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  <p:sldLayoutId id="2147484066" r:id="rId12"/>
    <p:sldLayoutId id="2147484067" r:id="rId13"/>
    <p:sldLayoutId id="2147484068" r:id="rId14"/>
    <p:sldLayoutId id="2147484069" r:id="rId15"/>
    <p:sldLayoutId id="2147484070" r:id="rId16"/>
    <p:sldLayoutId id="2147484071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samchon.github.io/" TargetMode="External"/><Relationship Id="rId2" Type="http://schemas.openxmlformats.org/officeDocument/2006/relationships/hyperlink" Target="http://samchon.org/framewor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amchon/framework" TargetMode="External"/><Relationship Id="rId4" Type="http://schemas.openxmlformats.org/officeDocument/2006/relationships/hyperlink" Target="https://github.com/samchon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samchon.org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Samchon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Team Samchon</a:t>
            </a:r>
          </a:p>
          <a:p>
            <a:r>
              <a:rPr lang="ko-KR" altLang="en-US" dirty="0" smtClean="0"/>
              <a:t>남정호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17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Modules -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u="sng" dirty="0" smtClean="0"/>
              <a:t>★ 본 대회의 주제와 밀접한 연관</a:t>
            </a:r>
            <a:endParaRPr lang="en-US" altLang="ko-KR" u="sng" dirty="0" smtClean="0"/>
          </a:p>
          <a:p>
            <a:r>
              <a:rPr lang="ko-KR" altLang="en-US" dirty="0" smtClean="0"/>
              <a:t>네트워크 시스템 구성에 관한 전반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클라우드 시스템 구축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분산처리 시스템 구축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여타 네트워크 시스템 설계 및 구현</a:t>
            </a:r>
            <a:endParaRPr lang="en-US" altLang="ko-KR" dirty="0" smtClean="0"/>
          </a:p>
          <a:p>
            <a:r>
              <a:rPr lang="ko-KR" altLang="en-US" dirty="0" smtClean="0"/>
              <a:t>이종 언어간의 통합을 지원</a:t>
            </a:r>
            <a:endParaRPr lang="en-US" altLang="ko-KR" dirty="0" smtClean="0"/>
          </a:p>
          <a:p>
            <a:pPr lvl="1"/>
            <a:r>
              <a:rPr lang="en-US" dirty="0" smtClean="0"/>
              <a:t>C++ with TS or Flex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Modules - NamTree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37" y="2490788"/>
            <a:ext cx="4429664" cy="34448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73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Modules - NamTree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복합 논리조건을 표현할 수 있는 모형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1: N </a:t>
            </a:r>
            <a:r>
              <a:rPr lang="ko-KR" altLang="en-US" dirty="0" smtClean="0"/>
              <a:t>재귀관계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트리 구조</a:t>
            </a:r>
            <a:endParaRPr lang="en-US" altLang="ko-KR" dirty="0" smtClean="0"/>
          </a:p>
          <a:p>
            <a:r>
              <a:rPr lang="en-US" altLang="ko-KR" dirty="0" smtClean="0"/>
              <a:t>ANN(</a:t>
            </a:r>
            <a:r>
              <a:rPr lang="ko-KR" altLang="en-US" dirty="0" smtClean="0"/>
              <a:t>인공신경망</a:t>
            </a:r>
            <a:r>
              <a:rPr lang="en-US" altLang="ko-KR" dirty="0" smtClean="0"/>
              <a:t>)</a:t>
            </a:r>
            <a:r>
              <a:rPr lang="ko-KR" altLang="en-US" dirty="0" smtClean="0"/>
              <a:t>도 표현할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최적화를 통하여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역으로 최적의 조건을 생성할 수도 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55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Languages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C++</a:t>
            </a:r>
          </a:p>
          <a:p>
            <a:pPr lvl="1"/>
            <a:r>
              <a:rPr lang="en-US" dirty="0" smtClean="0"/>
              <a:t>STL (C++11/14)</a:t>
            </a:r>
          </a:p>
          <a:p>
            <a:r>
              <a:rPr lang="en-US" dirty="0" smtClean="0"/>
              <a:t>JavaScript</a:t>
            </a:r>
          </a:p>
          <a:p>
            <a:pPr lvl="1"/>
            <a:r>
              <a:rPr lang="en-US" dirty="0" err="1" smtClean="0"/>
              <a:t>TypeScript</a:t>
            </a:r>
            <a:endParaRPr lang="en-US" dirty="0" smtClean="0"/>
          </a:p>
          <a:p>
            <a:pPr lvl="1"/>
            <a:r>
              <a:rPr lang="en-US" dirty="0" smtClean="0"/>
              <a:t>Flex(JS)</a:t>
            </a:r>
          </a:p>
          <a:p>
            <a:r>
              <a:rPr lang="en-US" dirty="0" smtClean="0"/>
              <a:t>SQL</a:t>
            </a:r>
          </a:p>
          <a:p>
            <a:pPr lvl="1"/>
            <a:r>
              <a:rPr lang="en-US" dirty="0" smtClean="0"/>
              <a:t>T-SQL</a:t>
            </a:r>
          </a:p>
          <a:p>
            <a:pPr lvl="1"/>
            <a:r>
              <a:rPr lang="en-US" dirty="0" smtClean="0"/>
              <a:t>MySQL</a:t>
            </a:r>
          </a:p>
        </p:txBody>
      </p:sp>
      <p:graphicFrame>
        <p:nvGraphicFramePr>
          <p:cNvPr id="6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89253457"/>
              </p:ext>
            </p:extLst>
          </p:nvPr>
        </p:nvGraphicFramePr>
        <p:xfrm>
          <a:off x="1176338" y="2487613"/>
          <a:ext cx="3338512" cy="344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Languages; C++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삼촌 프레임워크의 주력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클라우드 서버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분산처리시스템 구성</a:t>
            </a:r>
            <a:endParaRPr lang="en-US" dirty="0" smtClean="0"/>
          </a:p>
          <a:p>
            <a:r>
              <a:rPr lang="en-US" dirty="0" smtClean="0"/>
              <a:t>STL; C++11/14</a:t>
            </a:r>
          </a:p>
          <a:p>
            <a:pPr lvl="1"/>
            <a:r>
              <a:rPr lang="ko-KR" altLang="en-US" dirty="0" smtClean="0"/>
              <a:t>이른바 </a:t>
            </a:r>
            <a:r>
              <a:rPr lang="en-US" altLang="ko-KR" dirty="0" smtClean="0"/>
              <a:t>Modern</a:t>
            </a:r>
            <a:r>
              <a:rPr lang="ko-KR" altLang="en-US" dirty="0" smtClean="0"/>
              <a:t> </a:t>
            </a:r>
            <a:r>
              <a:rPr lang="en-US" altLang="ko-KR" dirty="0" smtClean="0"/>
              <a:t>C++</a:t>
            </a:r>
          </a:p>
          <a:p>
            <a:pPr lvl="1"/>
            <a:r>
              <a:rPr lang="ko-KR" altLang="en-US" dirty="0" smtClean="0"/>
              <a:t>이종 운영체제간 크로스 컴파일 가능</a:t>
            </a:r>
            <a:endParaRPr lang="en-US" dirty="0" smtClean="0"/>
          </a:p>
          <a:p>
            <a:r>
              <a:rPr lang="en-US" dirty="0" err="1" smtClean="0"/>
              <a:t>Boost.Asio</a:t>
            </a:r>
            <a:endParaRPr lang="en-US" dirty="0" smtClean="0"/>
          </a:p>
          <a:p>
            <a:pPr lvl="1"/>
            <a:r>
              <a:rPr lang="ko-KR" altLang="en-US" dirty="0" smtClean="0"/>
              <a:t>네트워크 소켓 라이브러리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이종 운영체제 간 크로스 컴파일이 가능하여 채택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2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Languages;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JavaScript</a:t>
            </a:r>
            <a:r>
              <a:rPr lang="ko-KR" altLang="en-US" dirty="0" smtClean="0"/>
              <a:t>로 변환이 가능한 객체지향언어</a:t>
            </a:r>
            <a:endParaRPr lang="en-US" altLang="ko-KR" dirty="0" smtClean="0"/>
          </a:p>
          <a:p>
            <a:pPr lvl="1"/>
            <a:r>
              <a:rPr lang="en-US" dirty="0" smtClean="0"/>
              <a:t>C++</a:t>
            </a:r>
            <a:r>
              <a:rPr lang="ko-KR" altLang="en-US" dirty="0" smtClean="0"/>
              <a:t>과 설계 및 개념을 동일하게 가져가기 위하여 </a:t>
            </a:r>
            <a:r>
              <a:rPr lang="en-US" dirty="0" smtClean="0"/>
              <a:t>STL</a:t>
            </a:r>
            <a:r>
              <a:rPr lang="ko-KR" altLang="en-US" dirty="0" smtClean="0"/>
              <a:t>을 일부 차용하여 구현</a:t>
            </a:r>
            <a:endParaRPr lang="en-US" altLang="ko-KR" dirty="0" smtClean="0"/>
          </a:p>
          <a:p>
            <a:pPr lvl="1"/>
            <a:r>
              <a:rPr lang="en-US" dirty="0" smtClean="0"/>
              <a:t>XML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Invoke </a:t>
            </a:r>
            <a:r>
              <a:rPr lang="ko-KR" altLang="en-US" dirty="0" smtClean="0"/>
              <a:t>파서 등 제공</a:t>
            </a:r>
            <a:endParaRPr lang="en-US" dirty="0" smtClean="0"/>
          </a:p>
          <a:p>
            <a:r>
              <a:rPr lang="ko-KR" altLang="en-US" dirty="0" smtClean="0"/>
              <a:t>클라이언트 역할</a:t>
            </a:r>
            <a:endParaRPr lang="en-US" altLang="ko-KR" dirty="0" smtClean="0"/>
          </a:p>
          <a:p>
            <a:pPr lvl="1"/>
            <a:r>
              <a:rPr lang="en-US" dirty="0" smtClean="0"/>
              <a:t>C++ </a:t>
            </a:r>
            <a:r>
              <a:rPr lang="ko-KR" altLang="en-US" dirty="0" smtClean="0"/>
              <a:t>서버 접속 모듈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클라우드 시스템 중 </a:t>
            </a:r>
            <a:r>
              <a:rPr lang="en-US" altLang="ko-KR" dirty="0" smtClean="0"/>
              <a:t>UI (</a:t>
            </a:r>
            <a:r>
              <a:rPr lang="ko-KR" altLang="en-US" dirty="0" smtClean="0"/>
              <a:t>홈페이지</a:t>
            </a:r>
            <a:r>
              <a:rPr lang="en-US" altLang="ko-KR" dirty="0" smtClean="0"/>
              <a:t>) </a:t>
            </a:r>
            <a:r>
              <a:rPr lang="ko-KR" altLang="en-US" dirty="0" smtClean="0"/>
              <a:t>부문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분산처리시스템 중 </a:t>
            </a:r>
            <a:r>
              <a:rPr lang="en-US" altLang="ko-KR" dirty="0" smtClean="0"/>
              <a:t>Slave </a:t>
            </a:r>
            <a:r>
              <a:rPr lang="ko-KR" altLang="en-US" dirty="0" smtClean="0"/>
              <a:t>부문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12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Languages; Flex(JS)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Flex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FlexJS</a:t>
            </a:r>
            <a:r>
              <a:rPr lang="ko-KR" altLang="en-US" dirty="0" smtClean="0"/>
              <a:t>는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Flex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Flash player</a:t>
            </a:r>
            <a:r>
              <a:rPr lang="ko-KR" altLang="en-US" dirty="0" smtClean="0"/>
              <a:t>에서 구동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FlexJS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JS</a:t>
            </a:r>
            <a:r>
              <a:rPr lang="ko-KR" altLang="en-US" dirty="0" smtClean="0"/>
              <a:t>로 컴파일 가능</a:t>
            </a:r>
            <a:endParaRPr lang="en-US" altLang="ko-KR" dirty="0" smtClean="0"/>
          </a:p>
          <a:p>
            <a:r>
              <a:rPr lang="ko-KR" altLang="en-US" dirty="0" smtClean="0"/>
              <a:t>클라이언트 역할 수행</a:t>
            </a:r>
            <a:endParaRPr lang="en-US" altLang="ko-KR" dirty="0" smtClean="0"/>
          </a:p>
          <a:p>
            <a:pPr lvl="1"/>
            <a:r>
              <a:rPr lang="en-US" dirty="0"/>
              <a:t>C++ </a:t>
            </a:r>
            <a:r>
              <a:rPr lang="ko-KR" altLang="en-US" dirty="0"/>
              <a:t>서버 접속 </a:t>
            </a:r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클라우드 </a:t>
            </a:r>
            <a:r>
              <a:rPr lang="ko-KR" altLang="en-US" dirty="0"/>
              <a:t>시스템 중 </a:t>
            </a:r>
            <a:r>
              <a:rPr lang="en-US" altLang="ko-KR" dirty="0"/>
              <a:t>UI (</a:t>
            </a:r>
            <a:r>
              <a:rPr lang="ko-KR" altLang="en-US" dirty="0"/>
              <a:t>홈페이지</a:t>
            </a:r>
            <a:r>
              <a:rPr lang="en-US" altLang="ko-KR" dirty="0"/>
              <a:t>) </a:t>
            </a:r>
            <a:r>
              <a:rPr lang="ko-KR" altLang="en-US" dirty="0" smtClean="0"/>
              <a:t>부문</a:t>
            </a:r>
            <a:endParaRPr lang="en-US" altLang="ko-KR" dirty="0" smtClean="0"/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Nam-Tree</a:t>
            </a:r>
            <a:r>
              <a:rPr lang="ko-KR" altLang="en-US" b="1" dirty="0" smtClean="0">
                <a:solidFill>
                  <a:srgbClr val="0070C0"/>
                </a:solidFill>
              </a:rPr>
              <a:t> 모듈 제공</a:t>
            </a:r>
            <a:endParaRPr lang="en-US" altLang="ko-KR" b="1" dirty="0" smtClean="0">
              <a:solidFill>
                <a:srgbClr val="0070C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60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AutoNum type="arabicPeriod"/>
            </a:pPr>
            <a:r>
              <a:rPr lang="en-US" dirty="0" smtClean="0"/>
              <a:t>Message Protocol</a:t>
            </a:r>
          </a:p>
          <a:p>
            <a:pPr marL="457200" indent="-457200">
              <a:buAutoNum type="arabicPeriod"/>
            </a:pPr>
            <a:r>
              <a:rPr lang="en-US" dirty="0" smtClean="0"/>
              <a:t>Like OOD</a:t>
            </a:r>
          </a:p>
          <a:p>
            <a:pPr marL="457200" indent="-457200">
              <a:buAutoNum type="arabicPeriod"/>
            </a:pPr>
            <a:r>
              <a:rPr lang="en-US" dirty="0" smtClean="0"/>
              <a:t>Utilization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9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Message Protocol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88225" y="2524775"/>
            <a:ext cx="6168044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&lt;?xml version="1.0" encoding="utf-8" ?&gt;</a:t>
            </a:r>
            <a:endParaRPr lang="en-US" sz="1600" dirty="0">
              <a:solidFill>
                <a:srgbClr val="696969"/>
              </a:solidFill>
              <a:latin typeface="Franklin Gothic Book" panose="020B0503020102020204" pitchFamily="34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invoke listener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login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 type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string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"&gt;</a:t>
            </a:r>
            <a:r>
              <a:rPr lang="en-US" sz="16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jhnam88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&lt;/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 type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string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"&gt;</a:t>
            </a:r>
            <a:r>
              <a:rPr lang="en-US" sz="1600" dirty="0">
                <a:solidFill>
                  <a:srgbClr val="696969"/>
                </a:solidFill>
                <a:latin typeface="Franklin Gothic Book" panose="020B0503020102020204" pitchFamily="34" charset="0"/>
              </a:rPr>
              <a:t>1234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&lt;/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 type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number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"&gt;</a:t>
            </a:r>
            <a:r>
              <a:rPr lang="en-US" sz="1600" dirty="0">
                <a:solidFill>
                  <a:srgbClr val="696969"/>
                </a:solidFill>
                <a:latin typeface="Franklin Gothic Book" panose="020B0503020102020204" pitchFamily="34" charset="0"/>
              </a:rPr>
              <a:t>4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&lt;/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 type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XML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	&lt;</a:t>
            </a:r>
            <a:r>
              <a:rPr lang="en-US" sz="1600" dirty="0" err="1">
                <a:solidFill>
                  <a:srgbClr val="C00000"/>
                </a:solidFill>
                <a:latin typeface="Franklin Gothic Book" panose="020B0503020102020204" pitchFamily="34" charset="0"/>
              </a:rPr>
              <a:t>memberList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		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group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  <a:r>
              <a:rPr lang="en-US" sz="1600" dirty="0">
                <a:solidFill>
                  <a:srgbClr val="696969"/>
                </a:solidFill>
                <a:latin typeface="Franklin Gothic Book" panose="020B0503020102020204" pitchFamily="34" charset="0"/>
              </a:rPr>
              <a:t>3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&lt;/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group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		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member id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guest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 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authority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1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 /&gt;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		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member id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john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 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authority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3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 /&gt;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		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member id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 err="1">
                <a:solidFill>
                  <a:srgbClr val="7030A0"/>
                </a:solidFill>
                <a:latin typeface="Franklin Gothic Book" panose="020B0503020102020204" pitchFamily="34" charset="0"/>
              </a:rPr>
              <a:t>samchon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 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authority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5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</a:t>
            </a:r>
            <a:r>
              <a:rPr lang="ko-KR" alt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/&gt;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	&lt;/</a:t>
            </a:r>
            <a:r>
              <a:rPr lang="en-US" sz="1600" dirty="0" err="1">
                <a:solidFill>
                  <a:srgbClr val="C00000"/>
                </a:solidFill>
                <a:latin typeface="Franklin Gothic Book" panose="020B0503020102020204" pitchFamily="34" charset="0"/>
              </a:rPr>
              <a:t>memberList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&lt;/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&lt;/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invoke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3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Message Protocol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88225" y="2524775"/>
            <a:ext cx="616804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&lt;?xml version="1.0" encoding="utf-8" ?&gt;</a:t>
            </a:r>
            <a:endParaRPr lang="en-US" sz="1600" dirty="0">
              <a:solidFill>
                <a:srgbClr val="696969"/>
              </a:solidFill>
              <a:latin typeface="Franklin Gothic Book" panose="020B0503020102020204" pitchFamily="34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invoke listener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login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 type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string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"&gt;</a:t>
            </a:r>
            <a:r>
              <a:rPr lang="en-US" sz="16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jhnam88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&lt;/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 type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string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"&gt;</a:t>
            </a:r>
            <a:r>
              <a:rPr lang="en-US" sz="1600" dirty="0">
                <a:solidFill>
                  <a:srgbClr val="696969"/>
                </a:solidFill>
                <a:latin typeface="Franklin Gothic Book" panose="020B0503020102020204" pitchFamily="34" charset="0"/>
              </a:rPr>
              <a:t>1234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&lt;/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 type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number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"&gt;</a:t>
            </a:r>
            <a:r>
              <a:rPr lang="en-US" sz="1600" dirty="0">
                <a:solidFill>
                  <a:srgbClr val="696969"/>
                </a:solidFill>
                <a:latin typeface="Franklin Gothic Book" panose="020B0503020102020204" pitchFamily="34" charset="0"/>
              </a:rPr>
              <a:t>4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&lt;/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 type</a:t>
            </a:r>
            <a:r>
              <a:rPr lang="en-US" sz="1600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=“</a:t>
            </a:r>
            <a:r>
              <a:rPr lang="en-US" sz="1600" dirty="0" err="1" smtClean="0">
                <a:solidFill>
                  <a:srgbClr val="7030A0"/>
                </a:solidFill>
                <a:latin typeface="Franklin Gothic Book" panose="020B0503020102020204" pitchFamily="34" charset="0"/>
              </a:rPr>
              <a:t>ByteArray</a:t>
            </a:r>
            <a:r>
              <a:rPr lang="en-US" sz="1600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"&gt;</a:t>
            </a:r>
            <a:r>
              <a:rPr lang="en-US" sz="1600" dirty="0" smtClean="0">
                <a:latin typeface="Franklin Gothic Book" panose="020B0503020102020204" pitchFamily="34" charset="0"/>
              </a:rPr>
              <a:t>10240</a:t>
            </a:r>
            <a:r>
              <a:rPr lang="en-US" sz="1600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&lt;/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&lt;/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invoke</a:t>
            </a:r>
            <a:r>
              <a:rPr lang="en-US" sz="1600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</a:p>
          <a:p>
            <a:endParaRPr lang="en-US" sz="1600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r>
              <a:rPr lang="en-US" sz="1600" dirty="0" smtClean="0">
                <a:latin typeface="Franklin Gothic Book" panose="020B0503020102020204" pitchFamily="34" charset="0"/>
              </a:rPr>
              <a:t>0100011100101010101010010001110010101010101 0100011100101010101011011001110010101010101 0100011100101010101011010001110010101010101</a:t>
            </a:r>
          </a:p>
          <a:p>
            <a:r>
              <a:rPr lang="en-US" sz="1600" dirty="0" smtClean="0">
                <a:latin typeface="Franklin Gothic Book" panose="020B0503020102020204" pitchFamily="34" charset="0"/>
              </a:rPr>
              <a:t>…</a:t>
            </a:r>
          </a:p>
          <a:p>
            <a:r>
              <a:rPr lang="en-US" sz="1600" dirty="0" smtClean="0">
                <a:latin typeface="Franklin Gothic Book" panose="020B0503020102020204" pitchFamily="34" charset="0"/>
              </a:rPr>
              <a:t>…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849806"/>
              </p:ext>
            </p:extLst>
          </p:nvPr>
        </p:nvGraphicFramePr>
        <p:xfrm>
          <a:off x="1176338" y="2490788"/>
          <a:ext cx="6799262" cy="344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2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Message Protocol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646" y="3118197"/>
            <a:ext cx="3765683" cy="29554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65" y="2572386"/>
            <a:ext cx="3654425" cy="283375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58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Message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표준화된 메시지 프로토콜 </a:t>
            </a:r>
            <a:r>
              <a:rPr lang="en-US" altLang="ko-KR" dirty="0" smtClean="0"/>
              <a:t>-&gt; Invoke</a:t>
            </a:r>
          </a:p>
          <a:p>
            <a:r>
              <a:rPr lang="ko-KR" altLang="en-US" dirty="0" smtClean="0"/>
              <a:t>표준화된 데이터 표기법 </a:t>
            </a:r>
            <a:r>
              <a:rPr lang="en-US" altLang="ko-KR" dirty="0" smtClean="0"/>
              <a:t>(Entity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통해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네트워크 시스템을 </a:t>
            </a:r>
            <a:r>
              <a:rPr lang="en-US" altLang="ko-KR" dirty="0" smtClean="0"/>
              <a:t>S/W, </a:t>
            </a:r>
            <a:r>
              <a:rPr lang="ko-KR" altLang="en-US" dirty="0" smtClean="0"/>
              <a:t>객체지향적 관점에서 수월히 구현하고 표현할 수 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…)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25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Like OOD</a:t>
            </a:r>
            <a:endParaRPr lang="en-US" dirty="0"/>
          </a:p>
        </p:txBody>
      </p:sp>
      <p:pic>
        <p:nvPicPr>
          <p:cNvPr id="4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348" y="2490788"/>
            <a:ext cx="4731242" cy="344487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56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Like 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네트워크 시스템 구성에 쓰이는</a:t>
            </a:r>
            <a:endParaRPr lang="en-US" altLang="ko-KR" dirty="0"/>
          </a:p>
          <a:p>
            <a:pPr lvl="1"/>
            <a:r>
              <a:rPr lang="en-US" altLang="ko-KR" dirty="0" err="1"/>
              <a:t>Abstarct</a:t>
            </a:r>
            <a:r>
              <a:rPr lang="en-US" altLang="ko-KR" dirty="0"/>
              <a:t> class (driver)</a:t>
            </a:r>
          </a:p>
          <a:p>
            <a:pPr lvl="1"/>
            <a:r>
              <a:rPr lang="en-US" altLang="ko-KR" dirty="0"/>
              <a:t>Interface</a:t>
            </a:r>
          </a:p>
          <a:p>
            <a:r>
              <a:rPr lang="ko-KR" altLang="en-US" dirty="0"/>
              <a:t>어떠한 복잡한 네트워크 시스템도</a:t>
            </a:r>
            <a:endParaRPr lang="en-US" altLang="ko-KR" dirty="0"/>
          </a:p>
          <a:p>
            <a:pPr lvl="1"/>
            <a:r>
              <a:rPr lang="ko-KR" altLang="en-US" dirty="0"/>
              <a:t>이들 </a:t>
            </a:r>
            <a:r>
              <a:rPr lang="en-US" altLang="ko-KR" dirty="0"/>
              <a:t>Basic 3 + 1 Components</a:t>
            </a:r>
            <a:r>
              <a:rPr lang="ko-KR" altLang="en-US" dirty="0"/>
              <a:t>의</a:t>
            </a:r>
            <a:endParaRPr lang="en-US" altLang="ko-KR" dirty="0"/>
          </a:p>
          <a:p>
            <a:pPr lvl="1"/>
            <a:r>
              <a:rPr lang="ko-KR" altLang="en-US" dirty="0"/>
              <a:t>상속과 조합을 통하여 만들어진다</a:t>
            </a:r>
            <a:endParaRPr lang="en-US" altLang="ko-KR" dirty="0"/>
          </a:p>
          <a:p>
            <a:r>
              <a:rPr lang="ko-KR" altLang="en-US" dirty="0"/>
              <a:t>다소 비약을 하자면</a:t>
            </a:r>
            <a:endParaRPr lang="en-US" altLang="ko-KR" dirty="0"/>
          </a:p>
          <a:p>
            <a:pPr lvl="1"/>
            <a:r>
              <a:rPr lang="ko-KR" altLang="en-US" dirty="0"/>
              <a:t>이들 모두 또한 활용 예제에 불과</a:t>
            </a:r>
            <a:endParaRPr lang="en-US" altLang="ko-KR" dirty="0"/>
          </a:p>
          <a:p>
            <a:pPr lvl="2"/>
            <a:r>
              <a:rPr lang="ko-KR" altLang="en-US" dirty="0"/>
              <a:t>클라우드 서버 모듈</a:t>
            </a:r>
            <a:endParaRPr lang="en-US" altLang="ko-KR" dirty="0"/>
          </a:p>
          <a:p>
            <a:pPr lvl="2"/>
            <a:r>
              <a:rPr lang="ko-KR" altLang="en-US" dirty="0"/>
              <a:t>분산처리 시스템 </a:t>
            </a:r>
            <a:r>
              <a:rPr lang="ko-KR" altLang="en-US" dirty="0" smtClean="0"/>
              <a:t>모듈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8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312" y="1146416"/>
            <a:ext cx="6231376" cy="45651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87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Like </a:t>
            </a:r>
            <a:r>
              <a:rPr lang="en-US" dirty="0" smtClean="0"/>
              <a:t>OOD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분산</a:t>
            </a:r>
            <a:r>
              <a:rPr lang="en-US" altLang="ko-KR" dirty="0" smtClean="0"/>
              <a:t>/</a:t>
            </a:r>
            <a:r>
              <a:rPr lang="ko-KR" altLang="en-US" dirty="0" smtClean="0"/>
              <a:t>병렬처리시스템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각 시스템 역할 정의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Chief</a:t>
            </a:r>
          </a:p>
          <a:p>
            <a:pPr lvl="1"/>
            <a:r>
              <a:rPr lang="ko-KR" altLang="en-US" dirty="0" smtClean="0"/>
              <a:t>명령 전달</a:t>
            </a:r>
            <a:endParaRPr lang="en-US" dirty="0" smtClean="0"/>
          </a:p>
          <a:p>
            <a:r>
              <a:rPr lang="en-US" dirty="0" smtClean="0"/>
              <a:t>Reporter</a:t>
            </a:r>
          </a:p>
          <a:p>
            <a:pPr lvl="1"/>
            <a:r>
              <a:rPr lang="ko-KR" altLang="en-US" dirty="0" smtClean="0"/>
              <a:t>연산 결과를 화면에 출력</a:t>
            </a:r>
            <a:endParaRPr lang="en-US" dirty="0" smtClean="0"/>
          </a:p>
          <a:p>
            <a:r>
              <a:rPr lang="en-US" dirty="0" smtClean="0"/>
              <a:t>Master</a:t>
            </a:r>
          </a:p>
          <a:p>
            <a:pPr lvl="1"/>
            <a:r>
              <a:rPr lang="ko-KR" altLang="en-US" dirty="0" smtClean="0"/>
              <a:t>명령을 하부 시스템에 전달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연산결과를 집계하여 보고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6338" y="3373693"/>
            <a:ext cx="3338512" cy="244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9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Like </a:t>
            </a:r>
            <a:r>
              <a:rPr lang="en-US" dirty="0" smtClean="0"/>
              <a:t>OOD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분산</a:t>
            </a:r>
            <a:r>
              <a:rPr lang="en-US" altLang="ko-KR" dirty="0" smtClean="0"/>
              <a:t>/</a:t>
            </a:r>
            <a:r>
              <a:rPr lang="ko-KR" altLang="en-US" dirty="0" smtClean="0"/>
              <a:t>병렬처리시스템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각 시스템 역할 정의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Mediator</a:t>
            </a:r>
          </a:p>
          <a:p>
            <a:pPr lvl="1"/>
            <a:r>
              <a:rPr lang="en-US" dirty="0" smtClean="0"/>
              <a:t>Master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Slave</a:t>
            </a:r>
            <a:r>
              <a:rPr lang="ko-KR" altLang="en-US" dirty="0"/>
              <a:t> 간</a:t>
            </a:r>
            <a:r>
              <a:rPr lang="ko-KR" altLang="en-US" dirty="0" smtClean="0"/>
              <a:t> 중개</a:t>
            </a:r>
            <a:endParaRPr lang="en-US" dirty="0" smtClean="0"/>
          </a:p>
          <a:p>
            <a:r>
              <a:rPr lang="en-US" dirty="0" smtClean="0"/>
              <a:t>Slave</a:t>
            </a:r>
          </a:p>
          <a:p>
            <a:pPr lvl="1"/>
            <a:r>
              <a:rPr lang="ko-KR" altLang="en-US" dirty="0" smtClean="0"/>
              <a:t>명령을 받아 연산 수행함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연산 후 상부 </a:t>
            </a:r>
            <a:r>
              <a:rPr lang="en-US" altLang="ko-KR" dirty="0" smtClean="0"/>
              <a:t>Master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Mediator</a:t>
            </a:r>
            <a:r>
              <a:rPr lang="ko-KR" altLang="en-US" dirty="0" smtClean="0"/>
              <a:t>에 보고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6338" y="3373693"/>
            <a:ext cx="3338512" cy="244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7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8" y="626245"/>
            <a:ext cx="6724997" cy="55959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2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Like 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표준화와 </a:t>
            </a:r>
            <a:r>
              <a:rPr lang="en-US" altLang="ko-KR" dirty="0"/>
              <a:t>Basic 3 + 1 Components</a:t>
            </a:r>
          </a:p>
          <a:p>
            <a:r>
              <a:rPr lang="ko-KR" altLang="en-US" dirty="0"/>
              <a:t>그 어떤 복잡한 네트워크 시스템도</a:t>
            </a:r>
            <a:endParaRPr lang="en-US" altLang="ko-KR" dirty="0"/>
          </a:p>
          <a:p>
            <a:pPr lvl="1"/>
            <a:r>
              <a:rPr lang="ko-KR" altLang="en-US" dirty="0"/>
              <a:t>네트워크 시스템 간 논리적인 연결관계를 정의하고</a:t>
            </a:r>
            <a:endParaRPr lang="en-US" altLang="ko-KR" dirty="0"/>
          </a:p>
          <a:p>
            <a:pPr lvl="1"/>
            <a:r>
              <a:rPr lang="ko-KR" altLang="en-US" dirty="0"/>
              <a:t>마치 </a:t>
            </a:r>
            <a:r>
              <a:rPr lang="en-US" altLang="ko-KR" dirty="0"/>
              <a:t>SW </a:t>
            </a:r>
            <a:r>
              <a:rPr lang="ko-KR" altLang="en-US" dirty="0"/>
              <a:t>클래스들을 설계하듯이 네트워크 시스템을 쉽게 구성함</a:t>
            </a:r>
            <a:endParaRPr lang="en-US" altLang="ko-KR" dirty="0"/>
          </a:p>
          <a:p>
            <a:r>
              <a:rPr lang="ko-KR" altLang="en-US" dirty="0"/>
              <a:t>클라우드와 분산처리 모듈도</a:t>
            </a:r>
            <a:endParaRPr lang="en-US" altLang="ko-KR" dirty="0"/>
          </a:p>
          <a:p>
            <a:pPr lvl="1"/>
            <a:r>
              <a:rPr lang="ko-KR" altLang="en-US" dirty="0"/>
              <a:t>이렇게 만들어졌다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3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 Utilization - Samchon Simulation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86" y="2490788"/>
            <a:ext cx="5285766" cy="344487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89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AutoNum type="arabicPeriod"/>
            </a:pPr>
            <a:r>
              <a:rPr lang="en-US" dirty="0" smtClean="0"/>
              <a:t>Purpose</a:t>
            </a:r>
          </a:p>
          <a:p>
            <a:pPr marL="457200" indent="-457200">
              <a:buAutoNum type="arabicPeriod"/>
            </a:pPr>
            <a:r>
              <a:rPr lang="en-US" dirty="0" smtClean="0"/>
              <a:t>Modules</a:t>
            </a:r>
          </a:p>
          <a:p>
            <a:pPr marL="457200" indent="-457200">
              <a:buAutoNum type="arabicPeriod"/>
            </a:pPr>
            <a:r>
              <a:rPr lang="en-US" dirty="0" smtClean="0"/>
              <a:t>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63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 Utilization - Samchon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주식 시뮬레이션 및 최적 거래 알고리즘 도출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시세 조회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주가 조회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재무정보 조회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종목 검색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시뮬레이션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백 테스팅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최적의 거래 알고리즘 도출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몬테카를로 시뮬레이션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미래 주가 흐름 추이 예측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8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 Utilization - Samchon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활용 예제라기보단</a:t>
            </a:r>
            <a:endParaRPr lang="en-US" altLang="ko-KR" dirty="0"/>
          </a:p>
          <a:p>
            <a:pPr lvl="1"/>
            <a:r>
              <a:rPr lang="ko-KR" altLang="en-US" dirty="0"/>
              <a:t>삼촌 프레임워크의 모태가 되는 프로젝트</a:t>
            </a:r>
            <a:endParaRPr lang="en-US" altLang="ko-KR" dirty="0"/>
          </a:p>
          <a:p>
            <a:r>
              <a:rPr lang="ko-KR" altLang="en-US" dirty="0"/>
              <a:t>많은 메모리 사용과 빠른 성능이 요구됨</a:t>
            </a:r>
            <a:endParaRPr lang="en-US" altLang="ko-KR" dirty="0"/>
          </a:p>
          <a:p>
            <a:pPr lvl="1"/>
            <a:r>
              <a:rPr lang="ko-KR" altLang="en-US" dirty="0"/>
              <a:t>클라우드 시스템 </a:t>
            </a:r>
            <a:r>
              <a:rPr lang="en-US" altLang="ko-KR" dirty="0"/>
              <a:t>with C++</a:t>
            </a:r>
          </a:p>
          <a:p>
            <a:pPr lvl="1"/>
            <a:r>
              <a:rPr lang="ko-KR" altLang="en-US" dirty="0"/>
              <a:t>전반적인 모듈</a:t>
            </a:r>
            <a:r>
              <a:rPr lang="en-US" altLang="ko-KR" dirty="0"/>
              <a:t>(</a:t>
            </a:r>
            <a:r>
              <a:rPr lang="ko-KR" altLang="en-US" dirty="0"/>
              <a:t>의 모태</a:t>
            </a:r>
            <a:r>
              <a:rPr lang="en-US" altLang="ko-KR" dirty="0"/>
              <a:t>)</a:t>
            </a:r>
            <a:r>
              <a:rPr lang="ko-KR" altLang="en-US" dirty="0"/>
              <a:t>이 사용됨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97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 Utilization - Samchon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시연 영상 시청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9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Utilization - Timetable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925" y="2490788"/>
            <a:ext cx="5308088" cy="344487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5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Utilization - Timetable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ko-KR" altLang="en-US" dirty="0" smtClean="0"/>
              <a:t>클라우드와는 관련 없음</a:t>
            </a:r>
            <a:r>
              <a:rPr lang="en-US" dirty="0" smtClean="0"/>
              <a:t>)</a:t>
            </a:r>
          </a:p>
          <a:p>
            <a:r>
              <a:rPr lang="ko-KR" altLang="en-US" dirty="0" smtClean="0"/>
              <a:t>솔루션급 예제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남트리 모듈의 활용 방안을 보이기 위함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클라우드 프로젝트는 아니되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Library, Protocol </a:t>
            </a:r>
            <a:r>
              <a:rPr lang="ko-KR" altLang="en-US" dirty="0" smtClean="0"/>
              <a:t>및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N am-Tree </a:t>
            </a:r>
            <a:r>
              <a:rPr lang="ko-KR" altLang="en-US" dirty="0" smtClean="0"/>
              <a:t>모듈이 고루고루 사용됨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50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Utilization - </a:t>
            </a:r>
            <a:r>
              <a:rPr lang="en-US" dirty="0" err="1" smtClean="0"/>
              <a:t>OraQ</a:t>
            </a:r>
            <a:endParaRPr lang="en-US" dirty="0"/>
          </a:p>
        </p:txBody>
      </p:sp>
      <p:pic>
        <p:nvPicPr>
          <p:cNvPr id="4" name="Content Placeholder 4" descr="D:\OneDrive\Project\SmartCareWorks\OraQ\Manual\manual20150126\CandidateInspectMovie_Mon Jan 26 2015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286" y="2648730"/>
            <a:ext cx="4050690" cy="2688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Content Placeholder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71929" y="3226508"/>
            <a:ext cx="4183062" cy="27637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Utilization - </a:t>
            </a:r>
            <a:r>
              <a:rPr lang="en-US" dirty="0" err="1" smtClean="0"/>
              <a:t>OraQ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병원 검사기록 </a:t>
            </a:r>
            <a:r>
              <a:rPr lang="en-US" altLang="ko-KR" dirty="0"/>
              <a:t>(PACS Media) </a:t>
            </a:r>
            <a:r>
              <a:rPr lang="ko-KR" altLang="en-US" dirty="0"/>
              <a:t>관리</a:t>
            </a:r>
            <a:endParaRPr lang="en-US" altLang="ko-KR" dirty="0"/>
          </a:p>
          <a:p>
            <a:pPr lvl="1"/>
            <a:r>
              <a:rPr lang="en-US" altLang="ko-KR" dirty="0"/>
              <a:t>PACS </a:t>
            </a:r>
            <a:r>
              <a:rPr lang="ko-KR" altLang="en-US" dirty="0"/>
              <a:t>미디어 입출납 관리</a:t>
            </a:r>
            <a:endParaRPr lang="en-US" altLang="ko-KR" dirty="0"/>
          </a:p>
          <a:p>
            <a:pPr lvl="1"/>
            <a:r>
              <a:rPr lang="en-US" altLang="ko-KR" dirty="0"/>
              <a:t>PACS Media </a:t>
            </a:r>
            <a:r>
              <a:rPr lang="ko-KR" altLang="en-US" dirty="0"/>
              <a:t>뷰어</a:t>
            </a:r>
            <a:endParaRPr lang="en-US" altLang="ko-KR" dirty="0"/>
          </a:p>
          <a:p>
            <a:pPr lvl="1"/>
            <a:r>
              <a:rPr lang="en-US" altLang="ko-KR" dirty="0"/>
              <a:t>Data Warehouse </a:t>
            </a:r>
            <a:r>
              <a:rPr lang="ko-KR" altLang="en-US" dirty="0"/>
              <a:t>및 백업 역할 겸함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위의 역할을 수행하는 서버를</a:t>
            </a:r>
            <a:endParaRPr lang="en-US" altLang="ko-KR" dirty="0"/>
          </a:p>
          <a:p>
            <a:pPr lvl="1"/>
            <a:r>
              <a:rPr lang="ko-KR" altLang="en-US" dirty="0"/>
              <a:t>클라우드 서버로 제작해야 한다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6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Utilization - </a:t>
            </a:r>
            <a:r>
              <a:rPr lang="en-US" dirty="0" err="1" smtClean="0"/>
              <a:t>OraQ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C++/MFC Dependency</a:t>
            </a:r>
            <a:r>
              <a:rPr lang="ko-KR" altLang="en-US" dirty="0"/>
              <a:t>가 있었음</a:t>
            </a:r>
            <a:endParaRPr lang="en-US" dirty="0"/>
          </a:p>
          <a:p>
            <a:pPr lvl="1"/>
            <a:r>
              <a:rPr lang="en-US" altLang="ko-KR" dirty="0"/>
              <a:t>PCAS Media</a:t>
            </a:r>
            <a:r>
              <a:rPr lang="ko-KR" altLang="en-US" dirty="0"/>
              <a:t> 및 영상처리 </a:t>
            </a:r>
            <a:r>
              <a:rPr lang="en-US" altLang="ko-KR" dirty="0"/>
              <a:t>API</a:t>
            </a:r>
            <a:r>
              <a:rPr lang="ko-KR" altLang="en-US" dirty="0"/>
              <a:t>가 </a:t>
            </a:r>
            <a:r>
              <a:rPr lang="en-US" dirty="0"/>
              <a:t>DLL</a:t>
            </a:r>
          </a:p>
          <a:p>
            <a:pPr lvl="1"/>
            <a:r>
              <a:rPr lang="en-US" altLang="ko-KR" dirty="0"/>
              <a:t>PACS, MWL </a:t>
            </a:r>
            <a:r>
              <a:rPr lang="ko-KR" altLang="en-US" dirty="0"/>
              <a:t>서버 라이브러리도 </a:t>
            </a:r>
            <a:r>
              <a:rPr lang="en-US" altLang="ko-KR" dirty="0"/>
              <a:t>DLL</a:t>
            </a:r>
          </a:p>
          <a:p>
            <a:pPr lvl="1"/>
            <a:r>
              <a:rPr lang="ko-KR" altLang="en-US" dirty="0"/>
              <a:t>데이터 사용량이 많아 자체 메모리 관리도 </a:t>
            </a:r>
            <a:r>
              <a:rPr lang="ko-KR" altLang="en-US" dirty="0" smtClean="0"/>
              <a:t>필요함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클라우드 서버로 제작해야</a:t>
            </a:r>
            <a:endParaRPr lang="en-US" altLang="ko-KR" dirty="0"/>
          </a:p>
          <a:p>
            <a:pPr lvl="1"/>
            <a:r>
              <a:rPr lang="ko-KR" altLang="en-US" dirty="0" smtClean="0"/>
              <a:t>때문에 </a:t>
            </a:r>
            <a:r>
              <a:rPr lang="en-US" altLang="ko-KR" b="1" u="sng" dirty="0" smtClean="0"/>
              <a:t>Samchon Framework</a:t>
            </a:r>
            <a:r>
              <a:rPr lang="ko-KR" altLang="en-US" dirty="0" smtClean="0"/>
              <a:t>를 사용하게 됨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12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AutoNum type="arabicPeriod"/>
            </a:pPr>
            <a:r>
              <a:rPr lang="en-US" dirty="0" smtClean="0"/>
              <a:t>Documents</a:t>
            </a:r>
          </a:p>
          <a:p>
            <a:pPr marL="457200" indent="-457200">
              <a:buAutoNum type="arabicPeriod"/>
            </a:pPr>
            <a:r>
              <a:rPr lang="en-US" dirty="0" smtClean="0"/>
              <a:t>Examples</a:t>
            </a:r>
          </a:p>
          <a:p>
            <a:pPr marL="457200" indent="-457200">
              <a:buAutoNum type="arabicPeriod"/>
            </a:pPr>
            <a:r>
              <a:rPr lang="en-US" dirty="0" smtClean="0"/>
              <a:t>GitHub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2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Documents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삼촌 프레임워크의 이용자 및 오픈소스 참여자들을 위하여 약 </a:t>
            </a:r>
            <a:r>
              <a:rPr lang="en-US" altLang="ko-KR" dirty="0" smtClean="0"/>
              <a:t>1,600 </a:t>
            </a:r>
            <a:r>
              <a:rPr lang="ko-KR" altLang="en-US" dirty="0" smtClean="0"/>
              <a:t>여 페이지의 문서를  제공</a:t>
            </a:r>
            <a:endParaRPr lang="en-US" altLang="ko-KR" dirty="0" smtClean="0"/>
          </a:p>
          <a:p>
            <a:r>
              <a:rPr lang="ko-KR" altLang="en-US" dirty="0" smtClean="0"/>
              <a:t>본인과 같은 사례</a:t>
            </a:r>
            <a:r>
              <a:rPr lang="en-US" altLang="ko-KR" dirty="0" smtClean="0"/>
              <a:t>(framework)</a:t>
            </a:r>
            <a:r>
              <a:rPr lang="ko-KR" altLang="en-US" dirty="0" smtClean="0"/>
              <a:t>의 오픈소스 프로젝트가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가장 지켜야 할 기본기가 아닐까</a:t>
            </a:r>
            <a:endParaRPr lang="en-US" altLang="ko-K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8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u="sng" dirty="0" smtClean="0"/>
              <a:t>클라우드 시스템 구축</a:t>
            </a:r>
            <a:endParaRPr lang="en-US" altLang="ko-KR" u="sng" dirty="0" smtClean="0"/>
          </a:p>
          <a:p>
            <a:pPr lvl="1"/>
            <a:r>
              <a:rPr lang="ko-KR" altLang="en-US" dirty="0" smtClean="0"/>
              <a:t>성능</a:t>
            </a:r>
            <a:r>
              <a:rPr lang="en-US" altLang="ko-KR" dirty="0" smtClean="0"/>
              <a:t>,</a:t>
            </a:r>
            <a:r>
              <a:rPr lang="ko-KR" altLang="en-US" dirty="0" smtClean="0"/>
              <a:t> 메모리 관리가 이슈인 중대형 클라우드 시스템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혹은 기존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솔루션을 클라우드로 재빌드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표준적인 메시지 프로토콜과 데이터 표기법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을 이용하여 통합 시스템을 수월히 구축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56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Documents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삼촌 프레임워크의 성패는 </a:t>
            </a:r>
            <a:r>
              <a:rPr lang="en-US" altLang="ko-KR" dirty="0" smtClean="0"/>
              <a:t>~</a:t>
            </a:r>
            <a:r>
              <a:rPr lang="ko-KR" altLang="en-US" dirty="0" smtClean="0"/>
              <a:t>에 달림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얼마나 양질의 문서를 제공하냐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그리고 이 문서가 얼마나 이용자들에게 효용이 있냐</a:t>
            </a:r>
            <a:endParaRPr lang="en-US" altLang="ko-KR" dirty="0"/>
          </a:p>
          <a:p>
            <a:r>
              <a:rPr lang="ko-KR" altLang="en-US" dirty="0" smtClean="0"/>
              <a:t>미시적 거시적 관점에서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상세하고 치밀한 설계와 문서를 제공하고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쉽게 따라하고 이해할 수 있는 예제를 제공해야 함</a:t>
            </a:r>
            <a:endParaRPr lang="en-US" altLang="ko-K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9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06" y="871538"/>
            <a:ext cx="7215188" cy="51149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636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35" y="882253"/>
            <a:ext cx="7222331" cy="509349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65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78" y="878681"/>
            <a:ext cx="7208044" cy="51006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30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78" y="882253"/>
            <a:ext cx="7208044" cy="509349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958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78" y="878681"/>
            <a:ext cx="7208044" cy="51006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57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78" y="875110"/>
            <a:ext cx="7208044" cy="510778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6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78" y="878681"/>
            <a:ext cx="7208044" cy="51006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76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06" y="871538"/>
            <a:ext cx="7215188" cy="51149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03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78" y="875110"/>
            <a:ext cx="7208044" cy="510778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51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객체지향적 관점에서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 시스템을 </a:t>
            </a:r>
            <a:r>
              <a:rPr lang="en-US" altLang="ko-KR" dirty="0" smtClean="0"/>
              <a:t>S/W</a:t>
            </a:r>
            <a:r>
              <a:rPr lang="ko-KR" altLang="en-US" dirty="0" smtClean="0"/>
              <a:t>적인 관점에서 수월히 구축</a:t>
            </a:r>
            <a:endParaRPr lang="en-US" altLang="ko-KR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ex) </a:t>
            </a:r>
            <a:r>
              <a:rPr lang="ko-KR" altLang="en-US" dirty="0" smtClean="0"/>
              <a:t>트리 구조의 </a:t>
            </a:r>
            <a:r>
              <a:rPr lang="ko-KR" altLang="en-US" b="1" dirty="0" smtClean="0">
                <a:solidFill>
                  <a:srgbClr val="FF0000"/>
                </a:solidFill>
              </a:rPr>
              <a:t>분산</a:t>
            </a:r>
            <a:r>
              <a:rPr lang="en-US" altLang="ko-KR" b="1" dirty="0" smtClean="0">
                <a:solidFill>
                  <a:srgbClr val="FF0000"/>
                </a:solidFill>
              </a:rPr>
              <a:t>-</a:t>
            </a:r>
            <a:r>
              <a:rPr lang="ko-KR" altLang="en-US" b="1" dirty="0" smtClean="0">
                <a:solidFill>
                  <a:srgbClr val="FF0000"/>
                </a:solidFill>
              </a:rPr>
              <a:t>병렬처리 시스템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운영체제에 독립적인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라이브러리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크로스 컴파일 가능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2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35" y="882253"/>
            <a:ext cx="7222331" cy="509349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312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35" y="878681"/>
            <a:ext cx="7222331" cy="51006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86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878681"/>
            <a:ext cx="7200900" cy="51006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180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3" y="878681"/>
            <a:ext cx="7229475" cy="51006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87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Documents - API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총</a:t>
            </a:r>
            <a:r>
              <a:rPr lang="ko-KR" altLang="en-US" dirty="0" smtClean="0"/>
              <a:t> </a:t>
            </a:r>
            <a:r>
              <a:rPr lang="en-US" altLang="ko-KR" dirty="0" smtClean="0"/>
              <a:t>1,400</a:t>
            </a:r>
            <a:r>
              <a:rPr lang="ko-KR" altLang="en-US" dirty="0" smtClean="0"/>
              <a:t> 여 페이지 추정</a:t>
            </a:r>
            <a:endParaRPr lang="en-US" altLang="ko-KR" dirty="0" smtClean="0"/>
          </a:p>
          <a:p>
            <a:pPr lvl="1"/>
            <a:r>
              <a:rPr lang="en-US" dirty="0" smtClean="0"/>
              <a:t>C++ </a:t>
            </a:r>
            <a:r>
              <a:rPr lang="ko-KR" altLang="en-US" dirty="0" smtClean="0"/>
              <a:t>약 </a:t>
            </a:r>
            <a:r>
              <a:rPr lang="en-US" dirty="0" smtClean="0"/>
              <a:t>900 </a:t>
            </a:r>
            <a:r>
              <a:rPr lang="ko-KR" altLang="en-US" dirty="0" smtClean="0"/>
              <a:t>여</a:t>
            </a:r>
            <a:r>
              <a:rPr lang="en-US" dirty="0" smtClean="0"/>
              <a:t> </a:t>
            </a:r>
            <a:r>
              <a:rPr lang="ko-KR" altLang="en-US" dirty="0" smtClean="0"/>
              <a:t>페이지</a:t>
            </a:r>
            <a:endParaRPr lang="en-US" altLang="ko-KR" dirty="0" smtClean="0"/>
          </a:p>
          <a:p>
            <a:pPr lvl="1"/>
            <a:r>
              <a:rPr lang="en-US" dirty="0" err="1" smtClean="0"/>
              <a:t>TypeScript</a:t>
            </a:r>
            <a:r>
              <a:rPr lang="en-US" dirty="0" smtClean="0"/>
              <a:t>, Flex</a:t>
            </a:r>
            <a:r>
              <a:rPr lang="ko-KR" altLang="en-US" dirty="0" smtClean="0"/>
              <a:t>는</a:t>
            </a:r>
            <a:r>
              <a:rPr lang="en-US" dirty="0" smtClean="0"/>
              <a:t> </a:t>
            </a:r>
            <a:r>
              <a:rPr lang="ko-KR" altLang="en-US" dirty="0" smtClean="0"/>
              <a:t>모름</a:t>
            </a:r>
            <a:endParaRPr lang="en-US" altLang="ko-KR" dirty="0" smtClean="0"/>
          </a:p>
          <a:p>
            <a:r>
              <a:rPr lang="ko-KR" altLang="en-US" dirty="0" smtClean="0"/>
              <a:t>미시적인 도움을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상세한 수준의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주요 모듈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 및 멤버에 관하여 서술함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1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97" y="1085500"/>
            <a:ext cx="6607407" cy="46870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734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98" y="1308562"/>
            <a:ext cx="6913604" cy="42408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78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17" y="943706"/>
            <a:ext cx="6821677" cy="49669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48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330" y="929419"/>
            <a:ext cx="6435352" cy="49901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77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8" y="1018144"/>
            <a:ext cx="6057359" cy="4754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64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Purpose - privately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공부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프레임워크를 만들어봄으로써 실력을 늘림</a:t>
            </a:r>
            <a:endParaRPr lang="en-US" altLang="ko-KR" dirty="0" smtClean="0"/>
          </a:p>
          <a:p>
            <a:r>
              <a:rPr lang="ko-KR" altLang="en-US" dirty="0" smtClean="0"/>
              <a:t>인지도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삼촌 프레임워크의 인지도를 높여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다양한 피드백을 듣고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참여자들을 모집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개인적으로도 출세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41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90" y="1375750"/>
            <a:ext cx="6414020" cy="4106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88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42" y="1209125"/>
            <a:ext cx="6892116" cy="44397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877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87" y="955425"/>
            <a:ext cx="6890996" cy="490245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14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98" y="990750"/>
            <a:ext cx="7598546" cy="48011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90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13" y="1031475"/>
            <a:ext cx="7735518" cy="48192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512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81" y="1020642"/>
            <a:ext cx="6908513" cy="477293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83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900" y="1187625"/>
            <a:ext cx="6532201" cy="448275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39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469" y="1037700"/>
            <a:ext cx="6445503" cy="461300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92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79" y="1064437"/>
            <a:ext cx="6950771" cy="46918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30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Documents - Designs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40</a:t>
            </a:r>
            <a:r>
              <a:rPr lang="ko-KR" altLang="en-US" dirty="0" smtClean="0"/>
              <a:t> 여 장의 설계도</a:t>
            </a:r>
            <a:endParaRPr lang="en-US" altLang="ko-KR" dirty="0" smtClean="0"/>
          </a:p>
          <a:p>
            <a:r>
              <a:rPr lang="en-US" altLang="ko-KR" dirty="0" smtClean="0"/>
              <a:t>Architecture Designs</a:t>
            </a:r>
          </a:p>
          <a:p>
            <a:pPr lvl="1"/>
            <a:r>
              <a:rPr lang="en-US" altLang="ko-KR" dirty="0" smtClean="0"/>
              <a:t>C++ Class diagram</a:t>
            </a:r>
          </a:p>
          <a:p>
            <a:pPr lvl="1"/>
            <a:r>
              <a:rPr lang="en-US" altLang="ko-KR" dirty="0" smtClean="0"/>
              <a:t>JS Class Diagram</a:t>
            </a:r>
          </a:p>
          <a:p>
            <a:pPr lvl="1"/>
            <a:r>
              <a:rPr lang="en-US" altLang="ko-KR" dirty="0" smtClean="0"/>
              <a:t>Sequence Diagram</a:t>
            </a:r>
          </a:p>
          <a:p>
            <a:pPr lvl="1"/>
            <a:r>
              <a:rPr lang="en-US" altLang="ko-KR" dirty="0" smtClean="0"/>
              <a:t>Network Diagram</a:t>
            </a:r>
          </a:p>
          <a:p>
            <a:r>
              <a:rPr lang="en-US" altLang="ko-KR" dirty="0" smtClean="0"/>
              <a:t>Examples’ designs</a:t>
            </a: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76338" y="2995753"/>
            <a:ext cx="3338512" cy="24301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85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Modules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050" y="2933975"/>
            <a:ext cx="6295838" cy="2558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36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Documents - Guidance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개발 가이드 문서</a:t>
            </a:r>
            <a:endParaRPr lang="en-US" altLang="ko-KR" dirty="0" smtClean="0"/>
          </a:p>
          <a:p>
            <a:r>
              <a:rPr lang="en-US" altLang="ko-KR" dirty="0" smtClean="0"/>
              <a:t>API </a:t>
            </a:r>
            <a:r>
              <a:rPr lang="ko-KR" altLang="en-US" dirty="0" smtClean="0"/>
              <a:t>문서에 대한 개괄 요약본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거시적인 관점에서 각 모듈별로 간략히 서술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아키텍처 디자인에 대한 해설도 곁들임</a:t>
            </a:r>
            <a:endParaRPr lang="en-US" altLang="ko-KR" dirty="0" smtClean="0"/>
          </a:p>
          <a:p>
            <a:r>
              <a:rPr lang="ko-KR" altLang="en-US" dirty="0" smtClean="0"/>
              <a:t>한글로 작성됨</a:t>
            </a:r>
            <a:endParaRPr lang="en-US" altLang="ko-K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10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설계 문서와 가이드 문서를 통해 삼촌 프레임워크의 전반을 개략적으로 이해하고</a:t>
            </a:r>
            <a:endParaRPr lang="en-US" altLang="ko-KR" dirty="0" smtClean="0"/>
          </a:p>
          <a:p>
            <a:r>
              <a:rPr lang="ko-KR" altLang="en-US" dirty="0" smtClean="0"/>
              <a:t>예제 코드를 통해 실 활용 사례를 익히며</a:t>
            </a:r>
            <a:endParaRPr lang="en-US" altLang="ko-KR" dirty="0" smtClean="0"/>
          </a:p>
          <a:p>
            <a:r>
              <a:rPr lang="en-US" altLang="ko-KR" dirty="0" smtClean="0"/>
              <a:t>API </a:t>
            </a:r>
            <a:r>
              <a:rPr lang="ko-KR" altLang="en-US" dirty="0" smtClean="0"/>
              <a:t>문서로 세세한 사항들을 확인할 수 있는 것이 이상적</a:t>
            </a:r>
            <a:endParaRPr lang="en-US" altLang="ko-K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11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각 모듈별 활용 방법을 예제 코드로 적었으며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앞서의 병렬</a:t>
            </a:r>
            <a:r>
              <a:rPr lang="en-US" altLang="ko-KR" dirty="0" smtClean="0"/>
              <a:t>-</a:t>
            </a:r>
            <a:r>
              <a:rPr lang="ko-KR" altLang="en-US" dirty="0" smtClean="0"/>
              <a:t>분선처리 네트워크 시스템도 이러한 예제들 중에 하나</a:t>
            </a:r>
            <a:endParaRPr lang="en-US" altLang="ko-KR" dirty="0" smtClean="0"/>
          </a:p>
          <a:p>
            <a:r>
              <a:rPr lang="ko-KR" altLang="en-US" dirty="0" smtClean="0"/>
              <a:t>솔루션급 예제도 두 개 제공된다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Samchon Simulation</a:t>
            </a:r>
          </a:p>
          <a:p>
            <a:pPr lvl="1"/>
            <a:r>
              <a:rPr lang="en-US" altLang="ko-KR" dirty="0" smtClean="0"/>
              <a:t>Hansung Timetable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6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GitHub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0077" y="2490788"/>
            <a:ext cx="5031784" cy="3444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65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공식 홈페이지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http://samchon.org/framework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>
                <a:hlinkClick r:id="rId3"/>
              </a:rPr>
              <a:t>http://samchon.github.io/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깃허브</a:t>
            </a:r>
            <a:endParaRPr lang="en-US" altLang="ko-KR" dirty="0" smtClean="0"/>
          </a:p>
          <a:p>
            <a:pPr lvl="1"/>
            <a:r>
              <a:rPr lang="en-US" dirty="0" smtClean="0">
                <a:hlinkClick r:id="rId4"/>
              </a:rPr>
              <a:t>https://github.com/samchon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https://github.com/samchon/framework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50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AutoNum type="arabicPeriod"/>
            </a:pPr>
            <a:r>
              <a:rPr lang="ko-KR" altLang="en-US" dirty="0" smtClean="0"/>
              <a:t>공개</a:t>
            </a:r>
            <a:r>
              <a:rPr lang="en-US" altLang="ko-KR" dirty="0" smtClean="0"/>
              <a:t>SW</a:t>
            </a:r>
            <a:r>
              <a:rPr lang="ko-KR" altLang="en-US" dirty="0" smtClean="0"/>
              <a:t>개발자대회 </a:t>
            </a:r>
            <a:r>
              <a:rPr lang="en-US" altLang="ko-KR" dirty="0" smtClean="0"/>
              <a:t>2016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Samchon Framework</a:t>
            </a:r>
          </a:p>
          <a:p>
            <a:pPr marL="457200" indent="-457200">
              <a:buAutoNum type="arabicPeriod"/>
            </a:pPr>
            <a:r>
              <a:rPr lang="en-US" dirty="0" smtClean="0"/>
              <a:t>Samchon UML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95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2016 </a:t>
            </a:r>
            <a:r>
              <a:rPr lang="ko-KR" altLang="en-US" dirty="0" smtClean="0"/>
              <a:t>공개</a:t>
            </a:r>
            <a:r>
              <a:rPr lang="en-US" altLang="ko-KR" dirty="0" smtClean="0"/>
              <a:t>SW </a:t>
            </a:r>
            <a:r>
              <a:rPr lang="ko-KR" altLang="en-US" dirty="0" smtClean="0"/>
              <a:t>개발자대회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r>
              <a:rPr lang="ko-KR" altLang="en-US" dirty="0" smtClean="0"/>
              <a:t>대가 지나기 전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우승할 때까지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계속 출품할 생각</a:t>
            </a:r>
            <a:endParaRPr lang="en-US" altLang="ko-KR" dirty="0" smtClean="0"/>
          </a:p>
          <a:p>
            <a:endParaRPr lang="en-US" dirty="0"/>
          </a:p>
          <a:p>
            <a:r>
              <a:rPr lang="ko-KR" altLang="en-US" dirty="0" smtClean="0"/>
              <a:t>다음 대회 때 또 뵈요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81" y="2487613"/>
            <a:ext cx="2433812" cy="344646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80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Samchon Framework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75" y="2939718"/>
            <a:ext cx="2566638" cy="2542252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더 많은 예제</a:t>
            </a:r>
            <a:endParaRPr lang="en-US" altLang="ko-KR" dirty="0" smtClean="0"/>
          </a:p>
          <a:p>
            <a:r>
              <a:rPr lang="ko-KR" altLang="en-US" dirty="0" smtClean="0"/>
              <a:t>더 간결한 문서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분산처리 강화</a:t>
            </a:r>
            <a:endParaRPr lang="en-US" altLang="ko-KR" dirty="0" smtClean="0"/>
          </a:p>
          <a:p>
            <a:r>
              <a:rPr lang="ko-KR" altLang="en-US" dirty="0" smtClean="0"/>
              <a:t>자바스크립트 강화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7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Samchon UML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네트워크 시스템을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객체지향적으로 설계할 수 있는 프레임워크</a:t>
            </a:r>
            <a:endParaRPr lang="en-US" altLang="ko-KR" dirty="0" smtClean="0"/>
          </a:p>
          <a:p>
            <a:r>
              <a:rPr lang="en-US" dirty="0" smtClean="0"/>
              <a:t>UML </a:t>
            </a:r>
            <a:r>
              <a:rPr lang="ko-KR" altLang="en-US" dirty="0" smtClean="0"/>
              <a:t>설계 단위에서 구현할 수 있도록</a:t>
            </a:r>
            <a:endParaRPr lang="en-US" altLang="ko-KR" dirty="0" smtClean="0"/>
          </a:p>
          <a:p>
            <a:r>
              <a:rPr lang="en-US" dirty="0" smtClean="0"/>
              <a:t>Samchon UML </a:t>
            </a:r>
            <a:r>
              <a:rPr lang="ko-KR" altLang="en-US" dirty="0" smtClean="0"/>
              <a:t>제작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78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5025" y="2996016"/>
            <a:ext cx="3336925" cy="24296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1463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Samchon UML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050" y="2933975"/>
            <a:ext cx="6295838" cy="2558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7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Modules -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크로스 컴파일이 가능한 라이브러리</a:t>
            </a:r>
            <a:endParaRPr lang="en-US" dirty="0" smtClean="0"/>
          </a:p>
          <a:p>
            <a:pPr lvl="1"/>
            <a:r>
              <a:rPr lang="en-US" dirty="0" err="1" smtClean="0"/>
              <a:t>WeakString</a:t>
            </a:r>
            <a:endParaRPr lang="en-US" dirty="0" smtClean="0"/>
          </a:p>
          <a:p>
            <a:pPr lvl="1"/>
            <a:r>
              <a:rPr lang="en-US" dirty="0" smtClean="0"/>
              <a:t>SQL </a:t>
            </a:r>
            <a:r>
              <a:rPr lang="ko-KR" altLang="en-US" dirty="0" smtClean="0"/>
              <a:t>드라이버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</a:t>
            </a:r>
            <a:r>
              <a:rPr lang="en-US" dirty="0" smtClean="0"/>
              <a:t>XML </a:t>
            </a:r>
            <a:r>
              <a:rPr lang="ko-KR" altLang="en-US" dirty="0" smtClean="0"/>
              <a:t>파서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Event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Critical section </a:t>
            </a:r>
            <a:r>
              <a:rPr lang="ko-KR" altLang="en-US" dirty="0" smtClean="0"/>
              <a:t>모듈 등</a:t>
            </a:r>
            <a:endParaRPr lang="en-US" altLang="ko-KR" dirty="0" smtClean="0"/>
          </a:p>
          <a:p>
            <a:r>
              <a:rPr lang="ko-KR" altLang="en-US" dirty="0" smtClean="0"/>
              <a:t>그 외 유틸리티 클래스</a:t>
            </a:r>
            <a:endParaRPr lang="en-US" dirty="0" smtClean="0"/>
          </a:p>
          <a:p>
            <a:pPr lvl="1"/>
            <a:r>
              <a:rPr lang="en-US" dirty="0" smtClean="0"/>
              <a:t>Math, Case Generator</a:t>
            </a:r>
          </a:p>
          <a:p>
            <a:pPr lvl="1"/>
            <a:r>
              <a:rPr lang="ko-KR" altLang="en-US" dirty="0" smtClean="0"/>
              <a:t>유전자 알고리즘 등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68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마치며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Samchon Framework</a:t>
            </a:r>
          </a:p>
          <a:p>
            <a:r>
              <a:rPr lang="ko-KR" altLang="en-US" dirty="0" smtClean="0"/>
              <a:t>남정호</a:t>
            </a:r>
            <a:endParaRPr lang="en-US" altLang="ko-KR" dirty="0" smtClean="0"/>
          </a:p>
          <a:p>
            <a:r>
              <a:rPr lang="en-US" dirty="0" smtClean="0">
                <a:hlinkClick r:id="rId2"/>
              </a:rPr>
              <a:t>http://samchon.org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4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Modules - Protocol</a:t>
            </a:r>
            <a:endParaRPr lang="en-US" dirty="0"/>
          </a:p>
        </p:txBody>
      </p:sp>
      <p:pic>
        <p:nvPicPr>
          <p:cNvPr id="13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348" y="2490788"/>
            <a:ext cx="4731242" cy="34448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28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1473</TotalTime>
  <Words>1205</Words>
  <Application>Microsoft Office PowerPoint</Application>
  <PresentationFormat>On-screen Show (4:3)</PresentationFormat>
  <Paragraphs>386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돋움</vt:lpstr>
      <vt:lpstr>바탕</vt:lpstr>
      <vt:lpstr>Arial</vt:lpstr>
      <vt:lpstr>Calibri</vt:lpstr>
      <vt:lpstr>Franklin Gothic Book</vt:lpstr>
      <vt:lpstr>Garamond</vt:lpstr>
      <vt:lpstr>Organic</vt:lpstr>
      <vt:lpstr>Samchon Framework</vt:lpstr>
      <vt:lpstr>Index</vt:lpstr>
      <vt:lpstr>Outline</vt:lpstr>
      <vt:lpstr>1. Purpose</vt:lpstr>
      <vt:lpstr>1. Purpose</vt:lpstr>
      <vt:lpstr>1. Purpose - privately</vt:lpstr>
      <vt:lpstr>2. Modules</vt:lpstr>
      <vt:lpstr>2. Modules - Library</vt:lpstr>
      <vt:lpstr>2. Modules - Protocol</vt:lpstr>
      <vt:lpstr>2. Modules - Protocol</vt:lpstr>
      <vt:lpstr>2. Modules - NamTree</vt:lpstr>
      <vt:lpstr>3. Modules - NamTree</vt:lpstr>
      <vt:lpstr>3. Languages</vt:lpstr>
      <vt:lpstr>3. Languages; C++</vt:lpstr>
      <vt:lpstr>3. Languages; TypeScript</vt:lpstr>
      <vt:lpstr>3. Languages; Flex(JS)</vt:lpstr>
      <vt:lpstr>Specification</vt:lpstr>
      <vt:lpstr>1. Message Protocol</vt:lpstr>
      <vt:lpstr>1. Message Protocol</vt:lpstr>
      <vt:lpstr>1. Message Protocol</vt:lpstr>
      <vt:lpstr>1. Message Protocol</vt:lpstr>
      <vt:lpstr>2. Like OOD</vt:lpstr>
      <vt:lpstr>2. Like OOD</vt:lpstr>
      <vt:lpstr>PowerPoint Presentation</vt:lpstr>
      <vt:lpstr>2. Like OOD</vt:lpstr>
      <vt:lpstr>2. Like OOD</vt:lpstr>
      <vt:lpstr>PowerPoint Presentation</vt:lpstr>
      <vt:lpstr>2. Like OOD</vt:lpstr>
      <vt:lpstr>3. Utilization - Samchon Simulation</vt:lpstr>
      <vt:lpstr>3. Utilization - Samchon Simulation</vt:lpstr>
      <vt:lpstr>3. Utilization - Samchon Simulation</vt:lpstr>
      <vt:lpstr>3. Utilization - Samchon Simulation</vt:lpstr>
      <vt:lpstr>3. Utilization - Timetable</vt:lpstr>
      <vt:lpstr>3. Utilization - Timetable</vt:lpstr>
      <vt:lpstr>3. Utilization - OraQ</vt:lpstr>
      <vt:lpstr>3. Utilization - OraQ</vt:lpstr>
      <vt:lpstr>3. Utilization - OraQ</vt:lpstr>
      <vt:lpstr>Provides</vt:lpstr>
      <vt:lpstr>1. Documents</vt:lpstr>
      <vt:lpstr>1. Documents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Documents -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Documents - Designs</vt:lpstr>
      <vt:lpstr>1. Documents - Guidance</vt:lpstr>
      <vt:lpstr>2. Examples</vt:lpstr>
      <vt:lpstr>2. Examples</vt:lpstr>
      <vt:lpstr>3. GitHub</vt:lpstr>
      <vt:lpstr>3. GitHub</vt:lpstr>
      <vt:lpstr>Future Plan</vt:lpstr>
      <vt:lpstr>1. 2016 공개SW 개발자대회</vt:lpstr>
      <vt:lpstr>2. Samchon Framework</vt:lpstr>
      <vt:lpstr>3. Samchon UML</vt:lpstr>
      <vt:lpstr>3. Samchon UML</vt:lpstr>
      <vt:lpstr>마치며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Jeongho Nam</dc:creator>
  <cp:lastModifiedBy>Jeongho Nam</cp:lastModifiedBy>
  <cp:revision>51</cp:revision>
  <dcterms:created xsi:type="dcterms:W3CDTF">2015-11-13T06:55:41Z</dcterms:created>
  <dcterms:modified xsi:type="dcterms:W3CDTF">2016-01-04T13:10:25Z</dcterms:modified>
</cp:coreProperties>
</file>